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68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00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54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953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44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64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64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10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20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88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83C5054-E2C3-4DCA-A652-004F7DA7B25D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58ABC3C-B3FB-495F-B60D-10EC2AC1AC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50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1872" y="0"/>
            <a:ext cx="9418320" cy="4800600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Дипломный проект на </a:t>
            </a:r>
            <a:r>
              <a:rPr lang="ru-RU" dirty="0" smtClean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тему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24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Студент группы ИС-45</a:t>
            </a: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2400" dirty="0" smtClean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Чумаков Серей Сергеевич</a:t>
            </a:r>
            <a:endParaRPr lang="ru-RU" sz="24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ru-RU" sz="24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Дипломный руководитель: Сенькин С.С.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565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Тестирование программного продукта</a:t>
            </a:r>
            <a:br>
              <a:rPr lang="ru-RU" dirty="0"/>
            </a:br>
            <a:r>
              <a:rPr lang="ru-RU" dirty="0"/>
              <a:t> </a:t>
            </a:r>
          </a:p>
        </p:txBody>
      </p:sp>
      <p:pic>
        <p:nvPicPr>
          <p:cNvPr id="1028" name="Picture 4" descr="https://avatars.mds.yandex.net/i?id=75a179e87eff01813d9fef6f8ccdc7cb4839bd03-3797439-images-thumbs&amp;n=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25" y="3072507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177800" y="1340545"/>
            <a:ext cx="1092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" marR="198120" indent="54038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программного продукта представляет собой процедуру, направленную на проверку соответствия разработанного решения установленным требованиям, характеристикам и стандартам. В процессе тестирования оценивается работа продукта в различных условиях эксплуатации, его устойчивость к нагрузкам, соответствие нормам безопасности, а также удобство использования и эргономичность интерфейса.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8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>
                <a:latin typeface="Inter"/>
                <a:ea typeface="Inter"/>
                <a:cs typeface="Inter"/>
                <a:sym typeface="Inter"/>
              </a:rPr>
              <a:t>Первый тест</a:t>
            </a:r>
            <a:r>
              <a:rPr lang="ru-RU" sz="1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200" dirty="0">
                <a:latin typeface="Arial"/>
                <a:ea typeface="Arial"/>
                <a:cs typeface="Arial"/>
                <a:sym typeface="Arial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2262" y="1828800"/>
            <a:ext cx="5174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Второй тест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6737" y="1967498"/>
            <a:ext cx="556337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9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Баг-репорт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097" y="1691322"/>
            <a:ext cx="54119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</a:t>
            </a:r>
            <a:r>
              <a:rPr lang="en-US" dirty="0" err="1" smtClean="0"/>
              <a:t>Za</a:t>
            </a:r>
            <a:r>
              <a:rPr lang="ru-RU" dirty="0" smtClean="0"/>
              <a:t> внимание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258" y="2057400"/>
            <a:ext cx="64945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14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Inter"/>
                <a:ea typeface="Inter"/>
                <a:cs typeface="Inter"/>
                <a:sym typeface="Inter"/>
              </a:rPr>
              <a:t>Сбор и формирование требований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2905" y="1691322"/>
            <a:ext cx="5261607" cy="43513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1691322"/>
            <a:ext cx="56929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DeepSeek-CJK-patch"/>
              </a:rPr>
              <a:t>Анализ требований направлен на сбор информации о задачах заказчика, определение границ проекта, оценку рисков и формирование команды. В ходе брифинга обсудили функциональные и нефункциональные требования, дизайн, архитектуру сайта, хостинг и домен. Заказчик предоставил документацию с контентом и пожеланиями по реализации. Ключевые согласованные моменты зафиксированы в таблице.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908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-50392"/>
            <a:ext cx="9692640" cy="1325562"/>
          </a:xfrm>
        </p:spPr>
        <p:txBody>
          <a:bodyPr/>
          <a:lstStyle/>
          <a:p>
            <a:pPr lvl="0"/>
            <a:r>
              <a:rPr lang="ru-RU" dirty="0" smtClean="0">
                <a:latin typeface="Inter"/>
                <a:ea typeface="Inter"/>
                <a:cs typeface="Inter"/>
                <a:sym typeface="Inter"/>
              </a:rPr>
              <a:t>Построение связи на сайте</a:t>
            </a:r>
            <a:r>
              <a:rPr lang="ru-RU" sz="12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200" dirty="0" smtClean="0">
                <a:latin typeface="Arial"/>
                <a:ea typeface="Arial"/>
                <a:cs typeface="Arial"/>
                <a:sym typeface="Arial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612389"/>
            <a:ext cx="8595360" cy="4351337"/>
          </a:xfrm>
        </p:spPr>
        <p:txBody>
          <a:bodyPr/>
          <a:lstStyle/>
          <a:p>
            <a:r>
              <a:rPr lang="ru-RU" sz="800" dirty="0"/>
              <a:t> </a:t>
            </a:r>
          </a:p>
          <a:p>
            <a:pPr marL="0" indent="0">
              <a:buNone/>
            </a:pPr>
            <a:r>
              <a:rPr lang="ru-RU" sz="800" dirty="0" smtClean="0"/>
              <a:t>Проанализировав </a:t>
            </a:r>
            <a:r>
              <a:rPr lang="ru-RU" sz="800" dirty="0"/>
              <a:t>требования и предпочтения к </a:t>
            </a:r>
            <a:r>
              <a:rPr lang="ru-RU" sz="800" dirty="0" smtClean="0"/>
              <a:t>программному продукту</a:t>
            </a:r>
            <a:r>
              <a:rPr lang="ru-RU" sz="800" dirty="0"/>
              <a:t>, была составлена диаграмма связей – </a:t>
            </a:r>
            <a:r>
              <a:rPr lang="ru-RU" sz="800" dirty="0" err="1"/>
              <a:t>Mind</a:t>
            </a:r>
            <a:r>
              <a:rPr lang="ru-RU" sz="800" dirty="0"/>
              <a:t> </a:t>
            </a:r>
            <a:r>
              <a:rPr lang="ru-RU" sz="800" dirty="0" err="1"/>
              <a:t>Map</a:t>
            </a:r>
            <a:r>
              <a:rPr lang="ru-RU" sz="800" dirty="0"/>
              <a:t>. На представленной диаграмме расположена карта сайта в графическом виде. </a:t>
            </a:r>
            <a:endParaRPr lang="ru-RU" sz="8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1557388"/>
            <a:ext cx="8595360" cy="35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навигации по сайту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определения какие секции будут расположены на сайте, была составлена структура навигации, которая поможет сориентироваться на сайте. 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82119" y="2732087"/>
            <a:ext cx="22955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36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dirty="0">
                <a:latin typeface="Inter"/>
                <a:ea typeface="Inter"/>
                <a:cs typeface="Inter"/>
                <a:sym typeface="Inter"/>
              </a:rPr>
              <a:t>Построение сценария использования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080" y="2538430"/>
            <a:ext cx="7363328" cy="435133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96744" y="1212868"/>
            <a:ext cx="6096000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9580" marR="198120" indent="540385" algn="just"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Пользователи сайта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2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посетитель – это пользователь, у которого есть возможность просматривать все разделы сайта, переходить по всем секциям при нажатии на кнопки в навигационной панели и переходить по внешним ссылкам.</a:t>
            </a:r>
            <a:endParaRPr lang="ru-RU" sz="1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198120" indent="540385" algn="just">
              <a:spcAft>
                <a:spcPts val="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6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latin typeface="Inter"/>
                <a:ea typeface="Inter"/>
                <a:cs typeface="Inter"/>
                <a:sym typeface="Inter"/>
              </a:rPr>
              <a:t>Прототип </a:t>
            </a:r>
            <a:r>
              <a:rPr lang="ru-RU" dirty="0" smtClean="0">
                <a:latin typeface="Inter"/>
                <a:ea typeface="Inter"/>
                <a:cs typeface="Inter"/>
                <a:sym typeface="Inter"/>
              </a:rPr>
              <a:t>сайта</a:t>
            </a:r>
            <a:endParaRPr lang="ru-RU"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" y="4024947"/>
            <a:ext cx="3331172" cy="233362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3503530" y="4022645"/>
            <a:ext cx="3819525" cy="233362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7486650" y="4042172"/>
            <a:ext cx="3819525" cy="231409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192" y="20160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latin typeface="DeepSeek-CJK-patch"/>
              </a:rPr>
              <a:t>Разработка прототипа помогает определить структуру сайта, расположение блоков и контента, выявить проблемы и улучшить интерфейс до основной разработки.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5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1325562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Схема </a:t>
            </a:r>
            <a:r>
              <a:rPr lang="ru-RU" dirty="0" smtClean="0"/>
              <a:t>архитектура </a:t>
            </a:r>
            <a:r>
              <a:rPr lang="ru-RU" dirty="0"/>
              <a:t>программного продукта</a:t>
            </a:r>
            <a:endParaRPr lang="ru-RU"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61" y="5105155"/>
            <a:ext cx="8002117" cy="1752845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887220" y="1637943"/>
            <a:ext cx="591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Выбрана </a:t>
            </a:r>
            <a:r>
              <a:rPr lang="ru-RU" b="1" dirty="0"/>
              <a:t>клиент-серверная двухзвенная архитектура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Сервер</a:t>
            </a:r>
            <a:r>
              <a:rPr lang="ru-RU" dirty="0"/>
              <a:t> обрабатывает данные.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Клиент</a:t>
            </a:r>
            <a:r>
              <a:rPr lang="ru-RU" dirty="0"/>
              <a:t> отправляет запросы серверу.</a:t>
            </a:r>
          </a:p>
          <a:p>
            <a:r>
              <a:rPr lang="ru-RU" b="1" dirty="0"/>
              <a:t>Безопасность: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Используется </a:t>
            </a:r>
            <a:r>
              <a:rPr lang="ru-RU" b="1" dirty="0"/>
              <a:t>HTTPS</a:t>
            </a:r>
            <a:r>
              <a:rPr lang="ru-RU" dirty="0"/>
              <a:t> (HTTP + TLS/SSL) для шифрования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Защищает персональную и финансовую информацию пользователей.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Повышает доверие клиентов (важно для бухгалтерских услуг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7113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</a:t>
            </a:r>
            <a:r>
              <a:rPr lang="ru-RU" dirty="0"/>
              <a:t>программного продукта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9072" y="1473200"/>
            <a:ext cx="8595360" cy="4351337"/>
          </a:xfrm>
        </p:spPr>
        <p:txBody>
          <a:bodyPr/>
          <a:lstStyle/>
          <a:p>
            <a:r>
              <a:rPr lang="ru-RU" b="1" dirty="0" smtClean="0"/>
              <a:t>Краткий </a:t>
            </a:r>
            <a:r>
              <a:rPr lang="ru-RU" b="1" dirty="0"/>
              <a:t>обзор технологий для разработки сайта:</a:t>
            </a:r>
            <a:endParaRPr lang="ru-RU" dirty="0"/>
          </a:p>
          <a:p>
            <a:r>
              <a:rPr lang="ru-RU" b="1" dirty="0"/>
              <a:t>HTML5</a:t>
            </a:r>
            <a:r>
              <a:rPr lang="ru-RU" dirty="0"/>
              <a:t> – семантическая вёрстка для улучшения структуры и SEO.</a:t>
            </a:r>
          </a:p>
          <a:p>
            <a:r>
              <a:rPr lang="ru-RU" b="1" dirty="0"/>
              <a:t>CSS3</a:t>
            </a:r>
            <a:r>
              <a:rPr lang="ru-RU" dirty="0"/>
              <a:t> – стилизация (</a:t>
            </a:r>
            <a:r>
              <a:rPr lang="ru-RU" dirty="0" err="1"/>
              <a:t>flexbox</a:t>
            </a:r>
            <a:r>
              <a:rPr lang="ru-RU" dirty="0"/>
              <a:t>, анимации, адаптивность).</a:t>
            </a:r>
          </a:p>
          <a:p>
            <a:r>
              <a:rPr lang="ru-RU" b="1" dirty="0" err="1"/>
              <a:t>JavaScript</a:t>
            </a:r>
            <a:r>
              <a:rPr lang="ru-RU" dirty="0"/>
              <a:t> – динамика и интерактивность без перезагрузки страницы.</a:t>
            </a:r>
          </a:p>
          <a:p>
            <a:r>
              <a:rPr lang="ru-RU" b="1" dirty="0" err="1"/>
              <a:t>PyCharm</a:t>
            </a:r>
            <a:r>
              <a:rPr lang="ru-RU" dirty="0"/>
              <a:t> – IDE для </a:t>
            </a:r>
            <a:r>
              <a:rPr lang="ru-RU" dirty="0" err="1"/>
              <a:t>бэкенда</a:t>
            </a:r>
            <a:r>
              <a:rPr lang="ru-RU" dirty="0"/>
              <a:t> (</a:t>
            </a:r>
            <a:r>
              <a:rPr lang="ru-RU" dirty="0" err="1"/>
              <a:t>Django</a:t>
            </a:r>
            <a:r>
              <a:rPr lang="ru-RU" dirty="0"/>
              <a:t>/</a:t>
            </a:r>
            <a:r>
              <a:rPr lang="ru-RU" dirty="0" err="1"/>
              <a:t>Python</a:t>
            </a:r>
            <a:r>
              <a:rPr lang="ru-RU" dirty="0"/>
              <a:t>).</a:t>
            </a:r>
          </a:p>
          <a:p>
            <a:r>
              <a:rPr lang="ru-RU" b="1" dirty="0" err="1"/>
              <a:t>Figma</a:t>
            </a:r>
            <a:r>
              <a:rPr lang="ru-RU" dirty="0"/>
              <a:t> – проектирование интерфейсов.</a:t>
            </a:r>
          </a:p>
          <a:p>
            <a:r>
              <a:rPr lang="ru-RU" b="1" dirty="0" err="1"/>
              <a:t>GitHub</a:t>
            </a:r>
            <a:r>
              <a:rPr lang="ru-RU" dirty="0"/>
              <a:t> – контроль версий и командная работа.</a:t>
            </a:r>
          </a:p>
          <a:p>
            <a:r>
              <a:rPr lang="ru-RU" b="1" dirty="0" err="1"/>
              <a:t>Bootstrap</a:t>
            </a:r>
            <a:r>
              <a:rPr lang="ru-RU" dirty="0"/>
              <a:t> – готовые адаптивные компоненты.</a:t>
            </a:r>
          </a:p>
          <a:p>
            <a:endParaRPr lang="ru-RU" dirty="0"/>
          </a:p>
        </p:txBody>
      </p:sp>
      <p:pic>
        <p:nvPicPr>
          <p:cNvPr id="2050" name="Picture 2" descr="https://avatars.mds.yandex.net/i?id=5566c8f44d9791559718ebd1a39f3990f96384c5-4303153-images-thumbs&amp;n=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85" y="5363327"/>
            <a:ext cx="2117725" cy="13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avatars.mds.yandex.net/i?id=0d8fce6ec9613ec71452ae2e6b34dc103f860604-7755612-images-thumbs&amp;n=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110" y="5203713"/>
            <a:ext cx="1638396" cy="163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cture backgroun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86" y="5203713"/>
            <a:ext cx="1666970" cy="165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icture backgrou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156" y="4825270"/>
            <a:ext cx="2106707" cy="210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27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1772" y="425816"/>
            <a:ext cx="9692640" cy="886412"/>
          </a:xfrm>
        </p:spPr>
        <p:txBody>
          <a:bodyPr>
            <a:normAutofit fontScale="90000"/>
          </a:bodyPr>
          <a:lstStyle/>
          <a:p>
            <a:pPr lvl="0"/>
            <a:r>
              <a:rPr lang="ru-RU" dirty="0">
                <a:latin typeface="Inter"/>
                <a:ea typeface="Inter"/>
                <a:cs typeface="Inter"/>
                <a:sym typeface="Inter"/>
              </a:rPr>
              <a:t>Календарный план</a:t>
            </a:r>
            <a:r>
              <a:rPr lang="ru-RU" sz="1200" dirty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200" dirty="0">
                <a:latin typeface="Arial"/>
                <a:ea typeface="Arial"/>
                <a:cs typeface="Arial"/>
                <a:sym typeface="Arial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1679" y="4365266"/>
            <a:ext cx="6612833" cy="229588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679" y="1106963"/>
            <a:ext cx="6612833" cy="237189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2900" y="3891169"/>
            <a:ext cx="3238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YS Text"/>
              </a:rPr>
              <a:t>Диаграмма </a:t>
            </a:r>
            <a:r>
              <a:rPr lang="ru-RU" dirty="0" err="1">
                <a:latin typeface="YS Text"/>
              </a:rPr>
              <a:t>Ганта</a:t>
            </a:r>
            <a:r>
              <a:rPr lang="ru-RU" dirty="0">
                <a:latin typeface="YS Text"/>
              </a:rPr>
              <a:t> — это инструмент для планирования и управления проектами. Это график, на горизонтальной оси которого отмечают действия, на вертикальной оси — продолжительность их выполнения.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8650" y="1106963"/>
            <a:ext cx="2667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170" marR="198120" indent="450215" algn="just"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разработки программного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продукта был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 календарный 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план разработки, который представлен в таблице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16415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115</TotalTime>
  <Words>257</Words>
  <Application>Microsoft Office PowerPoint</Application>
  <PresentationFormat>Широкоэкранный</PresentationFormat>
  <Paragraphs>43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Schoolbook</vt:lpstr>
      <vt:lpstr>DeepSeek-CJK-patch</vt:lpstr>
      <vt:lpstr>Inter</vt:lpstr>
      <vt:lpstr>Times New Roman</vt:lpstr>
      <vt:lpstr>Wingdings 2</vt:lpstr>
      <vt:lpstr>YS Text</vt:lpstr>
      <vt:lpstr>View</vt:lpstr>
      <vt:lpstr>Дипломный проект на тему</vt:lpstr>
      <vt:lpstr>Сбор и формирование требований </vt:lpstr>
      <vt:lpstr>Построение связи на сайте </vt:lpstr>
      <vt:lpstr>Структура навигации по сайту</vt:lpstr>
      <vt:lpstr>Построение сценария использования </vt:lpstr>
      <vt:lpstr>Прототип сайта</vt:lpstr>
      <vt:lpstr>Схема архитектура программного продукта</vt:lpstr>
      <vt:lpstr>Разработка программного продукта </vt:lpstr>
      <vt:lpstr>Календарный план </vt:lpstr>
      <vt:lpstr>Тестирование программного продукта  </vt:lpstr>
      <vt:lpstr>Первый тест </vt:lpstr>
      <vt:lpstr>Второй тест</vt:lpstr>
      <vt:lpstr>Баг-репорт</vt:lpstr>
      <vt:lpstr>Спасибо Za внимание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</dc:title>
  <dc:creator>vq</dc:creator>
  <cp:lastModifiedBy>vq</cp:lastModifiedBy>
  <cp:revision>8</cp:revision>
  <dcterms:created xsi:type="dcterms:W3CDTF">2025-04-04T19:17:26Z</dcterms:created>
  <dcterms:modified xsi:type="dcterms:W3CDTF">2025-04-05T06:02:57Z</dcterms:modified>
</cp:coreProperties>
</file>