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7" r:id="rId10"/>
    <p:sldId id="273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5" r:id="rId3"/>
    <p:sldLayoutId id="2147483683" r:id="rId4"/>
    <p:sldLayoutId id="2147483676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Group 3: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2846032"/>
            <a:ext cx="7342482" cy="17726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vi-VN" sz="4000" b="0" dirty="0"/>
          </a:p>
          <a:p>
            <a:r>
              <a:rPr lang="en-US" sz="3600" dirty="0"/>
              <a:t>TOPIC 7. Demonstration of types of viruses and their mechanism</a:t>
            </a:r>
            <a:endParaRPr lang="en-US" sz="4000" b="0" dirty="0"/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A37D-55C9-3C0A-EFA0-753309C6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11277-AA32-1592-4163-3E3F6220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B3C8A-F9E7-4866-E91E-25F5BE05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Members &amp;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4EDDC-9854-8491-B87A-6F3E4DFAA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vi-VN" dirty="0">
                <a:latin typeface="+mn-lt"/>
              </a:rPr>
              <a:t>Vũ Quang Dũng – 20225818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()</a:t>
            </a:r>
            <a:endParaRPr lang="vi-VN" dirty="0">
              <a:latin typeface="+mn-lt"/>
            </a:endParaRPr>
          </a:p>
          <a:p>
            <a:pPr>
              <a:buFontTx/>
              <a:buChar char="-"/>
            </a:pPr>
            <a:r>
              <a:rPr lang="vi-VN" dirty="0">
                <a:latin typeface="+mn-lt"/>
              </a:rPr>
              <a:t>Hoàng Thái Dương – 20225821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()</a:t>
            </a:r>
            <a:endParaRPr lang="vi-VN" dirty="0">
              <a:latin typeface="+mn-lt"/>
            </a:endParaRPr>
          </a:p>
          <a:p>
            <a:pPr>
              <a:buFontTx/>
              <a:buChar char="-"/>
            </a:pPr>
            <a:r>
              <a:rPr lang="vi-VN" dirty="0">
                <a:latin typeface="+mn-lt"/>
              </a:rPr>
              <a:t>Phan Hải Dương – 20194533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()</a:t>
            </a:r>
            <a:endParaRPr lang="vi-VN" dirty="0">
              <a:latin typeface="+mn-lt"/>
            </a:endParaRPr>
          </a:p>
          <a:p>
            <a:pPr>
              <a:buFontTx/>
              <a:buChar char="-"/>
            </a:pPr>
            <a:r>
              <a:rPr lang="vi-VN" dirty="0">
                <a:latin typeface="+mn-lt"/>
              </a:rPr>
              <a:t>Nguyễn Tùng Dương – 20225823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()</a:t>
            </a:r>
            <a:endParaRPr lang="vi-VN" dirty="0">
              <a:latin typeface="+mn-lt"/>
            </a:endParaRPr>
          </a:p>
          <a:p>
            <a:pPr>
              <a:buFontTx/>
              <a:buChar char="-"/>
            </a:pPr>
            <a:r>
              <a:rPr lang="vi-VN" dirty="0">
                <a:latin typeface="+mn-lt"/>
              </a:rPr>
              <a:t>Phạm Trường Dương – 20226105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()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05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98C9DFF-54F5-0754-DB15-678FB265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1F4B33E-5567-E404-2DFC-9DF6A75A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A2512F6-7252-2C0D-53D2-FA48B39CF2C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14533" y="1274198"/>
            <a:ext cx="89149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phỏng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OOP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virus.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lây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Cho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phép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lựa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virus.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Giao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B65F840-22C8-393B-0A78-94764896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86143D1-04EE-B4B9-E744-1178B003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 Case Diagram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C39BE8-C69E-017E-3871-A07CBD27752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4950" y="736512"/>
            <a:ext cx="8673847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User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 phép người dùng xem cấu trúc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Infection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Hiển thị cách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lây nhiễm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Thoát khỏi ứng dụng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Xem hướng dẫn sử dụng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Quay lại màn hình chính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Confirmation</a:t>
            </a:r>
            <a:r>
              <a:rPr kumimoji="0" lang="vi-VN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Thực hiện xác nhận khi người dùng thoát</a:t>
            </a:r>
            <a:b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Include Relationships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-Select Virus &lt;|include|&gt; Select Virus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Virus Structure &lt;|include|&gt; Select Virus.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-View Virus Infection Mechanism &lt;|include|&gt; Select Virus.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-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Confirmation &lt;|include|&gt; Select Virus.</a:t>
            </a:r>
            <a:br>
              <a:rPr lang="en-US" altLang="en-US" sz="2100" dirty="0">
                <a:latin typeface="Arial" panose="020B0604020202020204" pitchFamily="34" charset="0"/>
              </a:rPr>
            </a:b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Note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đánh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dấu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vi-VN" altLang="en-US" sz="2100" dirty="0">
                <a:latin typeface="Arial" panose="020B0604020202020204" pitchFamily="34" charset="0"/>
              </a:rPr>
              <a:t>&lt;</a:t>
            </a:r>
            <a:r>
              <a:rPr lang="vi-VN" altLang="en-US" sz="2100" dirty="0" err="1">
                <a:latin typeface="Arial" panose="020B0604020202020204" pitchFamily="34" charset="0"/>
              </a:rPr>
              <a:t>include</a:t>
            </a:r>
            <a:r>
              <a:rPr lang="vi-VN" altLang="en-US" sz="2100" dirty="0">
                <a:latin typeface="Arial" panose="020B0604020202020204" pitchFamily="34" charset="0"/>
              </a:rPr>
              <a:t>&gt; chỉ ra rằng một </a:t>
            </a:r>
            <a:r>
              <a:rPr lang="vi-VN" altLang="en-US" sz="2100" dirty="0" err="1">
                <a:latin typeface="Arial" panose="020B0604020202020204" pitchFamily="34" charset="0"/>
              </a:rPr>
              <a:t>use</a:t>
            </a:r>
            <a:r>
              <a:rPr lang="vi-VN" altLang="en-US" sz="2100" dirty="0">
                <a:latin typeface="Arial" panose="020B0604020202020204" pitchFamily="34" charset="0"/>
              </a:rPr>
              <a:t> </a:t>
            </a:r>
            <a:r>
              <a:rPr lang="vi-VN" altLang="en-US" sz="2100" dirty="0" err="1">
                <a:latin typeface="Arial" panose="020B0604020202020204" pitchFamily="34" charset="0"/>
              </a:rPr>
              <a:t>case</a:t>
            </a:r>
            <a:r>
              <a:rPr lang="vi-VN" altLang="en-US" sz="2100" dirty="0">
                <a:latin typeface="Arial" panose="020B0604020202020204" pitchFamily="34" charset="0"/>
              </a:rPr>
              <a:t> được chứa trong hoặc phụ thuộc vào một </a:t>
            </a:r>
            <a:r>
              <a:rPr lang="vi-VN" altLang="en-US" sz="2100" dirty="0" err="1">
                <a:latin typeface="Arial" panose="020B0604020202020204" pitchFamily="34" charset="0"/>
              </a:rPr>
              <a:t>use</a:t>
            </a:r>
            <a:r>
              <a:rPr lang="vi-VN" altLang="en-US" sz="2100" dirty="0">
                <a:latin typeface="Arial" panose="020B0604020202020204" pitchFamily="34" charset="0"/>
              </a:rPr>
              <a:t> </a:t>
            </a:r>
            <a:r>
              <a:rPr lang="vi-VN" altLang="en-US" sz="2100" dirty="0" err="1">
                <a:latin typeface="Arial" panose="020B0604020202020204" pitchFamily="34" charset="0"/>
              </a:rPr>
              <a:t>case</a:t>
            </a:r>
            <a:r>
              <a:rPr lang="vi-VN" altLang="en-US" sz="2100" dirty="0">
                <a:latin typeface="Arial" panose="020B0604020202020204" pitchFamily="34" charset="0"/>
              </a:rPr>
              <a:t> khác.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6CB08E-EFD9-C4B9-FD15-9325E77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8C5B099-5CFE-DE53-28FD-0920BDC0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388"/>
            <a:ext cx="9144000" cy="5001603"/>
          </a:xfrm>
          <a:prstGeom prst="rect">
            <a:avLst/>
          </a:prstGeom>
        </p:spPr>
      </p:pic>
      <p:sp>
        <p:nvSpPr>
          <p:cNvPr id="5" name="Tiêu đề 2">
            <a:extLst>
              <a:ext uri="{FF2B5EF4-FFF2-40B4-BE49-F238E27FC236}">
                <a16:creationId xmlns:a16="http://schemas.microsoft.com/office/drawing/2014/main" id="{C72769E0-0E19-D630-1096-0971A9C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</p:spPr>
        <p:txBody>
          <a:bodyPr/>
          <a:lstStyle/>
          <a:p>
            <a:r>
              <a:rPr lang="en-US" dirty="0"/>
              <a:t>3.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02284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4A4001D-94E9-74BF-B6C8-4EC5A888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281BA58B-E233-DF33-D35F-D3B2855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General Class Diagram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908B61-F4D7-8628-FA41-425A5EFC2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683" y="905069"/>
            <a:ext cx="8674100" cy="521258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: Virus, </a:t>
            </a:r>
            <a:r>
              <a:rPr lang="en-US" sz="1800" dirty="0" err="1"/>
              <a:t>EnvelopedVirus</a:t>
            </a:r>
            <a:r>
              <a:rPr lang="en-US" sz="1800" dirty="0"/>
              <a:t>, </a:t>
            </a:r>
            <a:r>
              <a:rPr lang="en-US" sz="1800" dirty="0" err="1"/>
              <a:t>NonEnvelopedVirus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: </a:t>
            </a:r>
            <a:r>
              <a:rPr lang="en-US" sz="1800" dirty="0" err="1"/>
              <a:t>VirusComponent</a:t>
            </a:r>
            <a:r>
              <a:rPr lang="en-US" sz="1800" dirty="0"/>
              <a:t>, Capsid, Envelope, </a:t>
            </a:r>
            <a:r>
              <a:rPr lang="en-US" sz="1800" dirty="0" err="1"/>
              <a:t>NucleicAcid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Quan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thừa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EnvelopedVirus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NonEnvelopedVirus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Virus</a:t>
            </a:r>
          </a:p>
          <a:p>
            <a:pPr>
              <a:buFontTx/>
              <a:buChar char="-"/>
            </a:pPr>
            <a:r>
              <a:rPr lang="en-US" sz="1800" dirty="0"/>
              <a:t>Interface: Infectable </a:t>
            </a:r>
            <a:r>
              <a:rPr lang="en-US" sz="1800" dirty="0" err="1"/>
              <a:t>và</a:t>
            </a:r>
            <a:r>
              <a:rPr lang="en-US" sz="1800" dirty="0"/>
              <a:t> Displayable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AFF0DBA-25B0-D2B7-B1B9-1BF8CB95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98" y="2299292"/>
            <a:ext cx="6927004" cy="41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6F5C47E-1E78-8CBC-8138-B68AEC7D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E18D7133-009F-F98B-63CA-8D570163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3D62B94-F5B3-5493-1B89-DF233EF23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373</Words>
  <Application>Microsoft Office PowerPoint</Application>
  <PresentationFormat>Trình chiếu Trên màn hình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Office Theme</vt:lpstr>
      <vt:lpstr>Bản trình bày PowerPoint</vt:lpstr>
      <vt:lpstr>Bản trình bày PowerPoint</vt:lpstr>
      <vt:lpstr>1. Members &amp; Assignment</vt:lpstr>
      <vt:lpstr>2. Problem Statement</vt:lpstr>
      <vt:lpstr>3. Use Case Diagram</vt:lpstr>
      <vt:lpstr>3. Use Case Diagram</vt:lpstr>
      <vt:lpstr>4. General Class Diagram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Tung Duong 20225823</cp:lastModifiedBy>
  <cp:revision>14</cp:revision>
  <dcterms:created xsi:type="dcterms:W3CDTF">2021-05-28T04:32:29Z</dcterms:created>
  <dcterms:modified xsi:type="dcterms:W3CDTF">2024-12-17T18:22:51Z</dcterms:modified>
</cp:coreProperties>
</file>