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F571-D790-47A3-8C11-A1C1ED698649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DCFEE-35CA-4D49-BB65-24CAF8700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968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F571-D790-47A3-8C11-A1C1ED698649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DCFEE-35CA-4D49-BB65-24CAF8700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56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F571-D790-47A3-8C11-A1C1ED698649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DCFEE-35CA-4D49-BB65-24CAF8700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45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F571-D790-47A3-8C11-A1C1ED698649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DCFEE-35CA-4D49-BB65-24CAF8700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3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F571-D790-47A3-8C11-A1C1ED698649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DCFEE-35CA-4D49-BB65-24CAF8700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74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F571-D790-47A3-8C11-A1C1ED698649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DCFEE-35CA-4D49-BB65-24CAF8700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479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F571-D790-47A3-8C11-A1C1ED698649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DCFEE-35CA-4D49-BB65-24CAF8700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376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F571-D790-47A3-8C11-A1C1ED698649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DCFEE-35CA-4D49-BB65-24CAF8700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366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F571-D790-47A3-8C11-A1C1ED698649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DCFEE-35CA-4D49-BB65-24CAF8700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77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F571-D790-47A3-8C11-A1C1ED698649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DCFEE-35CA-4D49-BB65-24CAF8700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97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F571-D790-47A3-8C11-A1C1ED698649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DCFEE-35CA-4D49-BB65-24CAF8700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76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7F571-D790-47A3-8C11-A1C1ED698649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DCFEE-35CA-4D49-BB65-24CAF8700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93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050" y="1817002"/>
            <a:ext cx="4247035" cy="29066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886" y="1693555"/>
            <a:ext cx="4207711" cy="31535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35" y="1682333"/>
            <a:ext cx="4241418" cy="316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878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Northeastern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Le, Viet</dc:creator>
  <cp:lastModifiedBy>Le, Viet</cp:lastModifiedBy>
  <cp:revision>3</cp:revision>
  <dcterms:created xsi:type="dcterms:W3CDTF">2018-10-02T17:13:23Z</dcterms:created>
  <dcterms:modified xsi:type="dcterms:W3CDTF">2018-10-02T17:42:26Z</dcterms:modified>
</cp:coreProperties>
</file>