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>
        <p:scale>
          <a:sx n="100" d="100"/>
          <a:sy n="100" d="100"/>
        </p:scale>
        <p:origin x="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D442-B776-4942-BDF6-7846A8AFDEBD}" type="datetimeFigureOut">
              <a:rPr lang="en-DE" smtClean="0"/>
              <a:t>09.07.22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53A-E47D-5D42-A1BD-3946C86469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386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D442-B776-4942-BDF6-7846A8AFDEBD}" type="datetimeFigureOut">
              <a:rPr lang="en-DE" smtClean="0"/>
              <a:t>09.07.22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53A-E47D-5D42-A1BD-3946C86469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049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D442-B776-4942-BDF6-7846A8AFDEBD}" type="datetimeFigureOut">
              <a:rPr lang="en-DE" smtClean="0"/>
              <a:t>09.07.22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53A-E47D-5D42-A1BD-3946C86469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284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D442-B776-4942-BDF6-7846A8AFDEBD}" type="datetimeFigureOut">
              <a:rPr lang="en-DE" smtClean="0"/>
              <a:t>09.07.22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53A-E47D-5D42-A1BD-3946C86469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825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D442-B776-4942-BDF6-7846A8AFDEBD}" type="datetimeFigureOut">
              <a:rPr lang="en-DE" smtClean="0"/>
              <a:t>09.07.22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53A-E47D-5D42-A1BD-3946C86469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696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D442-B776-4942-BDF6-7846A8AFDEBD}" type="datetimeFigureOut">
              <a:rPr lang="en-DE" smtClean="0"/>
              <a:t>09.07.22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53A-E47D-5D42-A1BD-3946C86469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304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D442-B776-4942-BDF6-7846A8AFDEBD}" type="datetimeFigureOut">
              <a:rPr lang="en-DE" smtClean="0"/>
              <a:t>09.07.22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53A-E47D-5D42-A1BD-3946C86469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870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D442-B776-4942-BDF6-7846A8AFDEBD}" type="datetimeFigureOut">
              <a:rPr lang="en-DE" smtClean="0"/>
              <a:t>09.07.22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53A-E47D-5D42-A1BD-3946C86469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77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D442-B776-4942-BDF6-7846A8AFDEBD}" type="datetimeFigureOut">
              <a:rPr lang="en-DE" smtClean="0"/>
              <a:t>09.07.22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53A-E47D-5D42-A1BD-3946C86469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415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D442-B776-4942-BDF6-7846A8AFDEBD}" type="datetimeFigureOut">
              <a:rPr lang="en-DE" smtClean="0"/>
              <a:t>09.07.22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53A-E47D-5D42-A1BD-3946C86469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791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D442-B776-4942-BDF6-7846A8AFDEBD}" type="datetimeFigureOut">
              <a:rPr lang="en-DE" smtClean="0"/>
              <a:t>09.07.22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53A-E47D-5D42-A1BD-3946C86469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087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D442-B776-4942-BDF6-7846A8AFDEBD}" type="datetimeFigureOut">
              <a:rPr lang="en-DE" smtClean="0"/>
              <a:t>09.07.22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0E53A-E47D-5D42-A1BD-3946C86469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973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CACB9D-0F80-0E17-335E-6F0A88D04DE4}"/>
              </a:ext>
            </a:extLst>
          </p:cNvPr>
          <p:cNvSpPr/>
          <p:nvPr/>
        </p:nvSpPr>
        <p:spPr>
          <a:xfrm>
            <a:off x="3764552" y="412376"/>
            <a:ext cx="1218903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/>
              <a:t>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F198CE-B466-F75C-CC9A-6BC43746CCC8}"/>
              </a:ext>
            </a:extLst>
          </p:cNvPr>
          <p:cNvSpPr/>
          <p:nvPr/>
        </p:nvSpPr>
        <p:spPr>
          <a:xfrm>
            <a:off x="3764552" y="1557757"/>
            <a:ext cx="1218903" cy="742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31-40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4E158B-8D46-DCF6-87AC-BB57E7323A79}"/>
              </a:ext>
            </a:extLst>
          </p:cNvPr>
          <p:cNvSpPr/>
          <p:nvPr/>
        </p:nvSpPr>
        <p:spPr>
          <a:xfrm>
            <a:off x="1822048" y="1557757"/>
            <a:ext cx="1218903" cy="742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&lt;= 30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0F76CAC-CF43-6DDE-CA55-421B9B6F7354}"/>
              </a:ext>
            </a:extLst>
          </p:cNvPr>
          <p:cNvSpPr/>
          <p:nvPr/>
        </p:nvSpPr>
        <p:spPr>
          <a:xfrm>
            <a:off x="5707057" y="1557757"/>
            <a:ext cx="1218903" cy="742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&gt; 40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28CF92-AF9B-EFF9-A413-F83011A7D30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431500" y="1155327"/>
            <a:ext cx="1942505" cy="40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A135FC-CFD3-4294-3566-0E9D42DA198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374003" y="1155327"/>
            <a:ext cx="0" cy="40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3A4123-AEE0-01A2-E005-2F94F730A588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374004" y="1155327"/>
            <a:ext cx="1942505" cy="40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492B14B-1915-C423-B5B9-A85ADAA48366}"/>
              </a:ext>
            </a:extLst>
          </p:cNvPr>
          <p:cNvSpPr/>
          <p:nvPr/>
        </p:nvSpPr>
        <p:spPr>
          <a:xfrm>
            <a:off x="3764552" y="2703139"/>
            <a:ext cx="1218903" cy="7429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Buy = Yes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E9018A-2403-6701-D267-2591134EEF1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4374003" y="2300708"/>
            <a:ext cx="0" cy="40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CCEE3D-E872-FC8B-F9A3-F6DA00355F95}"/>
              </a:ext>
            </a:extLst>
          </p:cNvPr>
          <p:cNvSpPr/>
          <p:nvPr/>
        </p:nvSpPr>
        <p:spPr>
          <a:xfrm>
            <a:off x="1822048" y="2703139"/>
            <a:ext cx="1218903" cy="7429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bg1"/>
                </a:solidFill>
              </a:rPr>
              <a:t>Student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22E092-EA37-77F3-C0E6-A942196186C1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2431498" y="2300708"/>
            <a:ext cx="0" cy="40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FCB29F2-D23B-7672-2FC5-4237D715C69E}"/>
              </a:ext>
            </a:extLst>
          </p:cNvPr>
          <p:cNvSpPr/>
          <p:nvPr/>
        </p:nvSpPr>
        <p:spPr>
          <a:xfrm>
            <a:off x="1125532" y="4026518"/>
            <a:ext cx="1218903" cy="742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77C1107-458F-6EA5-E7FC-7AEAD8F263CC}"/>
              </a:ext>
            </a:extLst>
          </p:cNvPr>
          <p:cNvSpPr/>
          <p:nvPr/>
        </p:nvSpPr>
        <p:spPr>
          <a:xfrm>
            <a:off x="2431499" y="4026518"/>
            <a:ext cx="1218903" cy="742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ECA0C5-947E-873D-6F53-353E3DBF2CF2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1734982" y="3446089"/>
            <a:ext cx="696516" cy="5804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1B6809-9C5F-ED97-F6C2-2064838C8C72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2431499" y="3446089"/>
            <a:ext cx="609451" cy="5804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2ED2B55-306C-89E0-3833-1F21DBE7C66A}"/>
              </a:ext>
            </a:extLst>
          </p:cNvPr>
          <p:cNvSpPr/>
          <p:nvPr/>
        </p:nvSpPr>
        <p:spPr>
          <a:xfrm>
            <a:off x="1125532" y="5057557"/>
            <a:ext cx="1218903" cy="7429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Buy = Yes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DBFE8CE-50E9-5CE0-4A76-8A65057A8CE8}"/>
              </a:ext>
            </a:extLst>
          </p:cNvPr>
          <p:cNvSpPr/>
          <p:nvPr/>
        </p:nvSpPr>
        <p:spPr>
          <a:xfrm>
            <a:off x="2431499" y="5057557"/>
            <a:ext cx="1218903" cy="7429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Buy = No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BDD76D-2179-23E7-F0AE-506D7D293E9E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V="1">
            <a:off x="1734984" y="4769468"/>
            <a:ext cx="0" cy="2880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3C9927-65F7-C002-922B-A40D2755E21E}"/>
              </a:ext>
            </a:extLst>
          </p:cNvPr>
          <p:cNvCxnSpPr>
            <a:cxnSpLocks/>
            <a:stCxn id="38" idx="0"/>
            <a:endCxn id="24" idx="2"/>
          </p:cNvCxnSpPr>
          <p:nvPr/>
        </p:nvCxnSpPr>
        <p:spPr>
          <a:xfrm flipV="1">
            <a:off x="3040951" y="4769468"/>
            <a:ext cx="0" cy="2880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16A7FAB-79D9-4699-4880-7E6FEB0B7E26}"/>
              </a:ext>
            </a:extLst>
          </p:cNvPr>
          <p:cNvSpPr/>
          <p:nvPr/>
        </p:nvSpPr>
        <p:spPr>
          <a:xfrm>
            <a:off x="5707056" y="2703139"/>
            <a:ext cx="1218903" cy="7429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bg1"/>
                </a:solidFill>
              </a:rPr>
              <a:t>Credit Rating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AE010D-FA49-9342-BB51-1617ABED76B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316506" y="2300708"/>
            <a:ext cx="0" cy="40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6E1905E-9FF4-F614-20D7-756491CA13FA}"/>
              </a:ext>
            </a:extLst>
          </p:cNvPr>
          <p:cNvSpPr/>
          <p:nvPr/>
        </p:nvSpPr>
        <p:spPr>
          <a:xfrm>
            <a:off x="5010540" y="4026518"/>
            <a:ext cx="1218903" cy="742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Fair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F917302-B1AE-3884-5EB1-DF2221355D53}"/>
              </a:ext>
            </a:extLst>
          </p:cNvPr>
          <p:cNvSpPr/>
          <p:nvPr/>
        </p:nvSpPr>
        <p:spPr>
          <a:xfrm>
            <a:off x="6544170" y="4042951"/>
            <a:ext cx="1218903" cy="742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Excellent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908D9E-379A-82F1-4036-F46CAA14B0C5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619990" y="3446089"/>
            <a:ext cx="696516" cy="5804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197CA8-61BE-ADE4-4641-8C46A064EEAF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6316508" y="3446089"/>
            <a:ext cx="837114" cy="5968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6E3C01D-A19F-BE65-9C5A-0F5183C1B4BF}"/>
              </a:ext>
            </a:extLst>
          </p:cNvPr>
          <p:cNvSpPr/>
          <p:nvPr/>
        </p:nvSpPr>
        <p:spPr>
          <a:xfrm>
            <a:off x="5010540" y="5057557"/>
            <a:ext cx="1218903" cy="7429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Buy = Yes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C1159E-F545-1D09-CF8D-AAF6874F91D8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619992" y="4769468"/>
            <a:ext cx="0" cy="2880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7087DE8-8C44-EB96-0C84-E44B7A14DEAC}"/>
              </a:ext>
            </a:extLst>
          </p:cNvPr>
          <p:cNvSpPr/>
          <p:nvPr/>
        </p:nvSpPr>
        <p:spPr>
          <a:xfrm>
            <a:off x="6544169" y="5073990"/>
            <a:ext cx="1218903" cy="7429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bg1"/>
                </a:solidFill>
              </a:rPr>
              <a:t>Income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FE4443-D0B1-78C3-C07C-08E1A2DE3D1F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7153621" y="4785901"/>
            <a:ext cx="1" cy="2880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45ED4A5-FDCA-E6C1-5D06-D38BE64420EA}"/>
              </a:ext>
            </a:extLst>
          </p:cNvPr>
          <p:cNvSpPr/>
          <p:nvPr/>
        </p:nvSpPr>
        <p:spPr>
          <a:xfrm>
            <a:off x="7465401" y="6040413"/>
            <a:ext cx="1218903" cy="742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87802779-3D37-8FD1-ABDF-BB14DD2358BD}"/>
              </a:ext>
            </a:extLst>
          </p:cNvPr>
          <p:cNvSpPr/>
          <p:nvPr/>
        </p:nvSpPr>
        <p:spPr>
          <a:xfrm>
            <a:off x="5715909" y="6061756"/>
            <a:ext cx="1218903" cy="742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Low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A8F6857-3D41-5E07-588D-B5A1405C018D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7153621" y="5816940"/>
            <a:ext cx="921232" cy="2234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18DAA5-921D-A304-C5CA-A9863FF7B5C3}"/>
              </a:ext>
            </a:extLst>
          </p:cNvPr>
          <p:cNvCxnSpPr>
            <a:cxnSpLocks/>
            <a:stCxn id="55" idx="2"/>
            <a:endCxn id="60" idx="0"/>
          </p:cNvCxnSpPr>
          <p:nvPr/>
        </p:nvCxnSpPr>
        <p:spPr>
          <a:xfrm flipH="1">
            <a:off x="6325361" y="5816940"/>
            <a:ext cx="828260" cy="2448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33175C2-9F66-9797-9946-91D64DA03659}"/>
              </a:ext>
            </a:extLst>
          </p:cNvPr>
          <p:cNvSpPr/>
          <p:nvPr/>
        </p:nvSpPr>
        <p:spPr>
          <a:xfrm>
            <a:off x="7465401" y="7159015"/>
            <a:ext cx="1218903" cy="7429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35ACFE7-C88D-4CE2-3B59-ECEB1C6B7983}"/>
              </a:ext>
            </a:extLst>
          </p:cNvPr>
          <p:cNvSpPr/>
          <p:nvPr/>
        </p:nvSpPr>
        <p:spPr>
          <a:xfrm>
            <a:off x="6822441" y="8181219"/>
            <a:ext cx="1218903" cy="742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C2F8774-666A-964E-FB6F-62F602BDEB25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flipH="1">
            <a:off x="7431893" y="7901965"/>
            <a:ext cx="642960" cy="279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7A2F16-E0EA-1320-BF0A-309C3900B885}"/>
              </a:ext>
            </a:extLst>
          </p:cNvPr>
          <p:cNvCxnSpPr>
            <a:cxnSpLocks/>
            <a:stCxn id="59" idx="2"/>
            <a:endCxn id="67" idx="0"/>
          </p:cNvCxnSpPr>
          <p:nvPr/>
        </p:nvCxnSpPr>
        <p:spPr>
          <a:xfrm>
            <a:off x="8074853" y="6783363"/>
            <a:ext cx="0" cy="3756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A4FCDAF-0F13-6F66-7424-BE72FEB836BC}"/>
              </a:ext>
            </a:extLst>
          </p:cNvPr>
          <p:cNvSpPr/>
          <p:nvPr/>
        </p:nvSpPr>
        <p:spPr>
          <a:xfrm>
            <a:off x="6822441" y="9184850"/>
            <a:ext cx="1218903" cy="7429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Buy = Yes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F68D2BA-9212-5CEC-7534-8CAA3B55CFAB}"/>
              </a:ext>
            </a:extLst>
          </p:cNvPr>
          <p:cNvCxnSpPr>
            <a:cxnSpLocks/>
            <a:stCxn id="68" idx="2"/>
            <a:endCxn id="78" idx="0"/>
          </p:cNvCxnSpPr>
          <p:nvPr/>
        </p:nvCxnSpPr>
        <p:spPr>
          <a:xfrm>
            <a:off x="7431893" y="8924169"/>
            <a:ext cx="0" cy="2606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BD52691-C01E-0F04-A841-26D24784BA34}"/>
              </a:ext>
            </a:extLst>
          </p:cNvPr>
          <p:cNvSpPr/>
          <p:nvPr/>
        </p:nvSpPr>
        <p:spPr>
          <a:xfrm>
            <a:off x="5715909" y="7086227"/>
            <a:ext cx="1218903" cy="7429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Buy = No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D6F76BD-412A-DFD8-D61B-8FD1CA8E61DE}"/>
              </a:ext>
            </a:extLst>
          </p:cNvPr>
          <p:cNvCxnSpPr>
            <a:cxnSpLocks/>
            <a:stCxn id="83" idx="0"/>
            <a:endCxn id="60" idx="2"/>
          </p:cNvCxnSpPr>
          <p:nvPr/>
        </p:nvCxnSpPr>
        <p:spPr>
          <a:xfrm flipV="1">
            <a:off x="6325361" y="6804706"/>
            <a:ext cx="0" cy="2815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D38DCF5-4B53-180B-120A-35498EA588D7}"/>
              </a:ext>
            </a:extLst>
          </p:cNvPr>
          <p:cNvSpPr/>
          <p:nvPr/>
        </p:nvSpPr>
        <p:spPr>
          <a:xfrm>
            <a:off x="8141870" y="8181219"/>
            <a:ext cx="1218903" cy="742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EAAFA48-9CB6-E75D-4B69-77AB487C2D75}"/>
              </a:ext>
            </a:extLst>
          </p:cNvPr>
          <p:cNvCxnSpPr>
            <a:cxnSpLocks/>
            <a:stCxn id="67" idx="2"/>
            <a:endCxn id="87" idx="0"/>
          </p:cNvCxnSpPr>
          <p:nvPr/>
        </p:nvCxnSpPr>
        <p:spPr>
          <a:xfrm>
            <a:off x="8074853" y="7901965"/>
            <a:ext cx="676469" cy="279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FAF0451-8D7F-3071-B4F3-EE50F73DEFBC}"/>
              </a:ext>
            </a:extLst>
          </p:cNvPr>
          <p:cNvSpPr/>
          <p:nvPr/>
        </p:nvSpPr>
        <p:spPr>
          <a:xfrm>
            <a:off x="8141870" y="9184850"/>
            <a:ext cx="1218903" cy="7429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63" dirty="0">
                <a:solidFill>
                  <a:schemeClr val="tx1"/>
                </a:solidFill>
              </a:rPr>
              <a:t>Buy = No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2E265F6-770E-6DFB-AC4F-4ED7B53B2974}"/>
              </a:ext>
            </a:extLst>
          </p:cNvPr>
          <p:cNvCxnSpPr>
            <a:cxnSpLocks/>
            <a:stCxn id="87" idx="2"/>
            <a:endCxn id="89" idx="0"/>
          </p:cNvCxnSpPr>
          <p:nvPr/>
        </p:nvCxnSpPr>
        <p:spPr>
          <a:xfrm>
            <a:off x="8751322" y="8924169"/>
            <a:ext cx="0" cy="2606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4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40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Viet Quynh Nguyen</dc:creator>
  <cp:lastModifiedBy>Thi Viet Quynh Nguyen</cp:lastModifiedBy>
  <cp:revision>1</cp:revision>
  <dcterms:created xsi:type="dcterms:W3CDTF">2022-07-09T21:04:09Z</dcterms:created>
  <dcterms:modified xsi:type="dcterms:W3CDTF">2022-07-09T22:06:28Z</dcterms:modified>
</cp:coreProperties>
</file>