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469B-057B-A14D-B584-C7C64D035322}" type="datetimeFigureOut">
              <a:rPr lang="en-US" smtClean="0"/>
              <a:t>17/06/14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9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469B-057B-A14D-B584-C7C64D035322}" type="datetimeFigureOut">
              <a:rPr lang="en-US" smtClean="0"/>
              <a:t>17/06/14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4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469B-057B-A14D-B584-C7C64D035322}" type="datetimeFigureOut">
              <a:rPr lang="en-US" smtClean="0"/>
              <a:t>17/06/14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3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469B-057B-A14D-B584-C7C64D035322}" type="datetimeFigureOut">
              <a:rPr lang="en-US" smtClean="0"/>
              <a:t>17/06/14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8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469B-057B-A14D-B584-C7C64D035322}" type="datetimeFigureOut">
              <a:rPr lang="en-US" smtClean="0"/>
              <a:t>17/06/14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8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469B-057B-A14D-B584-C7C64D035322}" type="datetimeFigureOut">
              <a:rPr lang="en-US" smtClean="0"/>
              <a:t>17/06/14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2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469B-057B-A14D-B584-C7C64D035322}" type="datetimeFigureOut">
              <a:rPr lang="en-US" smtClean="0"/>
              <a:t>17/06/14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9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469B-057B-A14D-B584-C7C64D035322}" type="datetimeFigureOut">
              <a:rPr lang="en-US" smtClean="0"/>
              <a:t>17/06/14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3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469B-057B-A14D-B584-C7C64D035322}" type="datetimeFigureOut">
              <a:rPr lang="en-US" smtClean="0"/>
              <a:t>17/06/14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2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469B-057B-A14D-B584-C7C64D035322}" type="datetimeFigureOut">
              <a:rPr lang="en-US" smtClean="0"/>
              <a:t>17/06/14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469B-057B-A14D-B584-C7C64D035322}" type="datetimeFigureOut">
              <a:rPr lang="en-US" smtClean="0"/>
              <a:t>17/06/14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8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A469B-057B-A14D-B584-C7C64D035322}" type="datetimeFigureOut">
              <a:rPr lang="en-US" smtClean="0"/>
              <a:t>17/06/14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1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788855" y="2102801"/>
            <a:ext cx="7032531" cy="2648983"/>
          </a:xfrm>
          <a:prstGeom prst="rect">
            <a:avLst/>
          </a:prstGeom>
          <a:solidFill>
            <a:schemeClr val="bg2"/>
          </a:solidFill>
          <a:ln w="3175" cmpd="sng">
            <a:solidFill>
              <a:schemeClr val="tx1"/>
            </a:solidFill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/>
                </a:solidFill>
              </a:rPr>
              <a:t>RTP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682727"/>
            <a:ext cx="9144000" cy="5325276"/>
          </a:xfrm>
          <a:prstGeom prst="rect">
            <a:avLst/>
          </a:prstGeom>
          <a:noFill/>
          <a:ln w="3175" cmpd="sng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04378" y="2539745"/>
            <a:ext cx="1734236" cy="9148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Rate Controller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21831" y="4000784"/>
            <a:ext cx="3004189" cy="53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Scheduler or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Pacing Buffer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21831" y="2539745"/>
            <a:ext cx="1652304" cy="12587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Media </a:t>
            </a:r>
            <a:r>
              <a:rPr lang="en-US" dirty="0" err="1" smtClean="0">
                <a:solidFill>
                  <a:schemeClr val="tx1"/>
                </a:solidFill>
              </a:rPr>
              <a:t>Packetizer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99128" y="3798516"/>
            <a:ext cx="2239486" cy="73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RTCP Feedback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15521" y="2555957"/>
            <a:ext cx="1584027" cy="8986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Media Redundancy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30657" y="892112"/>
            <a:ext cx="5912790" cy="8738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Media </a:t>
            </a:r>
            <a:r>
              <a:rPr lang="en-US" dirty="0" smtClean="0">
                <a:solidFill>
                  <a:schemeClr val="tx1"/>
                </a:solidFill>
              </a:rPr>
              <a:t>Encoder </a:t>
            </a:r>
            <a:r>
              <a:rPr lang="en-US" dirty="0" smtClean="0">
                <a:solidFill>
                  <a:schemeClr val="tx1"/>
                </a:solidFill>
              </a:rPr>
              <a:t>(Audio/Video)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30656" y="4960017"/>
            <a:ext cx="5912791" cy="873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UDP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7727" y="837494"/>
            <a:ext cx="1242641" cy="4738131"/>
          </a:xfrm>
          <a:prstGeom prst="rect">
            <a:avLst/>
          </a:prstGeom>
          <a:solidFill>
            <a:srgbClr val="E8E8E8"/>
          </a:solidFill>
          <a:ln w="3175" cmpd="sng">
            <a:solidFill>
              <a:schemeClr val="tx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Application </a:t>
            </a:r>
            <a:r>
              <a:rPr lang="en-US" sz="2400" dirty="0">
                <a:solidFill>
                  <a:schemeClr val="tx1"/>
                </a:solidFill>
              </a:rPr>
              <a:t>Preferences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2895" y="5638671"/>
            <a:ext cx="230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Sending Endpoint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743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82727"/>
            <a:ext cx="9144000" cy="5325276"/>
          </a:xfrm>
          <a:prstGeom prst="rect">
            <a:avLst/>
          </a:prstGeom>
          <a:noFill/>
          <a:ln w="3175" cmpd="sng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2895" y="5638671"/>
            <a:ext cx="230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Receiving Endpoint</a:t>
            </a:r>
            <a:endParaRPr lang="en-US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0656" y="4960017"/>
            <a:ext cx="5912791" cy="873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UDP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88855" y="2102801"/>
            <a:ext cx="7032531" cy="2648983"/>
          </a:xfrm>
          <a:prstGeom prst="rect">
            <a:avLst/>
          </a:prstGeom>
          <a:solidFill>
            <a:schemeClr val="bg2"/>
          </a:solidFill>
          <a:ln w="3175" cmpd="sng">
            <a:solidFill>
              <a:schemeClr val="tx1"/>
            </a:solidFill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/>
                </a:solidFill>
              </a:rPr>
              <a:t>RTP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32373" y="2567048"/>
            <a:ext cx="2211074" cy="1315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Receiver-side Measurements and Metrics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26246" y="4082710"/>
            <a:ext cx="2853980" cy="4538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De-jitter Buffer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26246" y="2567048"/>
            <a:ext cx="2853980" cy="5838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Media </a:t>
            </a:r>
            <a:r>
              <a:rPr lang="en-US" dirty="0" err="1" smtClean="0">
                <a:solidFill>
                  <a:schemeClr val="tx1"/>
                </a:solidFill>
              </a:rPr>
              <a:t>Depacketizer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32373" y="4055401"/>
            <a:ext cx="2211074" cy="453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RTCP Feedback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7727" y="837494"/>
            <a:ext cx="1242641" cy="4738131"/>
          </a:xfrm>
          <a:prstGeom prst="rect">
            <a:avLst/>
          </a:prstGeom>
          <a:solidFill>
            <a:srgbClr val="E8E8E8"/>
          </a:solidFill>
          <a:ln w="3175" cmpd="sng">
            <a:solidFill>
              <a:schemeClr val="tx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Application </a:t>
            </a:r>
            <a:r>
              <a:rPr lang="en-US" sz="2400" dirty="0">
                <a:solidFill>
                  <a:schemeClr val="tx1"/>
                </a:solidFill>
              </a:rPr>
              <a:t>Preferences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26246" y="3355718"/>
            <a:ext cx="2853980" cy="5269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Media Repair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30657" y="892112"/>
            <a:ext cx="5912790" cy="8738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Media Decoder (Audio/Video)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20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2579424" y="186241"/>
            <a:ext cx="1958319" cy="164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chemeClr val="tx1"/>
                  </a:solidFill>
                </a:ln>
              </a:rPr>
              <a:t>Application</a:t>
            </a:r>
            <a:endParaRPr lang="en-US" sz="1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424" y="2629092"/>
            <a:ext cx="1958319" cy="164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n>
                  <a:solidFill>
                    <a:schemeClr val="tx1"/>
                  </a:solidFill>
                </a:ln>
                <a:effectLst/>
              </a:rPr>
              <a:t>AMuSys</a:t>
            </a:r>
            <a:endParaRPr lang="en-US" sz="1400" dirty="0">
              <a:ln>
                <a:solidFill>
                  <a:schemeClr val="tx1"/>
                </a:solidFill>
              </a:ln>
              <a:effectLst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132943" y="2629092"/>
            <a:ext cx="1958320" cy="164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chemeClr val="tx1"/>
                  </a:solidFill>
                </a:ln>
              </a:rPr>
              <a:t>Network</a:t>
            </a:r>
          </a:p>
          <a:p>
            <a:pPr algn="ctr"/>
            <a:r>
              <a:rPr lang="en-US" sz="1400" dirty="0" smtClean="0">
                <a:ln>
                  <a:solidFill>
                    <a:schemeClr val="tx1"/>
                  </a:solidFill>
                </a:ln>
              </a:rPr>
              <a:t>component</a:t>
            </a:r>
            <a:endParaRPr lang="en-US" sz="1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2" name="Oval 21"/>
          <p:cNvSpPr/>
          <p:nvPr/>
        </p:nvSpPr>
        <p:spPr>
          <a:xfrm>
            <a:off x="2579424" y="5064402"/>
            <a:ext cx="1958319" cy="164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chemeClr val="tx1"/>
                  </a:solidFill>
                </a:ln>
              </a:rPr>
              <a:t>Codec</a:t>
            </a:r>
            <a:endParaRPr lang="en-US" sz="1400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98672" y="1821516"/>
            <a:ext cx="0" cy="84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935" y="1639519"/>
            <a:ext cx="1641247" cy="1240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Expectations:</a:t>
            </a:r>
          </a:p>
          <a:p>
            <a:pPr algn="r"/>
            <a:r>
              <a:rPr lang="en-US" sz="1400" dirty="0" smtClean="0"/>
              <a:t>-camera</a:t>
            </a:r>
          </a:p>
          <a:p>
            <a:pPr algn="r"/>
            <a:r>
              <a:rPr lang="en-US" sz="1400" dirty="0" smtClean="0"/>
              <a:t>-codec</a:t>
            </a:r>
          </a:p>
          <a:p>
            <a:pPr algn="r"/>
            <a:r>
              <a:rPr lang="en-US" sz="1400" dirty="0" smtClean="0"/>
              <a:t>-frame rate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819693" y="1821518"/>
            <a:ext cx="0" cy="8424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17475" y="1668829"/>
            <a:ext cx="2095278" cy="96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Obtain:</a:t>
            </a:r>
          </a:p>
          <a:p>
            <a:r>
              <a:rPr lang="en-US" sz="1400" dirty="0" smtClean="0"/>
              <a:t>- reception stats</a:t>
            </a:r>
          </a:p>
          <a:p>
            <a:r>
              <a:rPr lang="en-US" sz="1400" dirty="0" smtClean="0"/>
              <a:t>- received content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4459416" y="3114643"/>
            <a:ext cx="1728281" cy="1487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472470" y="3801459"/>
            <a:ext cx="1715228" cy="82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37229" y="3156832"/>
            <a:ext cx="1718742" cy="680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 RTP/RTCP</a:t>
            </a:r>
          </a:p>
          <a:p>
            <a:r>
              <a:rPr lang="en-US" sz="1400" dirty="0" smtClean="0"/>
              <a:t>- Capacity est.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298672" y="4264367"/>
            <a:ext cx="0" cy="8199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19693" y="4251788"/>
            <a:ext cx="0" cy="8199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33947" y="4199097"/>
            <a:ext cx="1959628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- </a:t>
            </a:r>
            <a:r>
              <a:rPr lang="en-US" sz="1400" dirty="0" smtClean="0"/>
              <a:t>set parameters</a:t>
            </a:r>
          </a:p>
          <a:p>
            <a:pPr algn="r"/>
            <a:r>
              <a:rPr lang="en-US" sz="1400" dirty="0" smtClean="0"/>
              <a:t>- change bitrate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94083" y="4239108"/>
            <a:ext cx="3135408" cy="68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 get parameters</a:t>
            </a:r>
            <a:endParaRPr lang="en-US" sz="1400" dirty="0"/>
          </a:p>
          <a:p>
            <a:r>
              <a:rPr lang="en-US" sz="1400" dirty="0" smtClean="0"/>
              <a:t>- get bitrate </a:t>
            </a:r>
          </a:p>
        </p:txBody>
      </p:sp>
    </p:spTree>
    <p:extLst>
      <p:ext uri="{BB962C8B-B14F-4D97-AF65-F5344CB8AC3E}">
        <p14:creationId xmlns:p14="http://schemas.microsoft.com/office/powerpoint/2010/main" val="3777519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sio-1">
      <a:dk1>
        <a:srgbClr val="1A1A1A"/>
      </a:dk1>
      <a:lt1>
        <a:srgbClr val="FFFFFF"/>
      </a:lt1>
      <a:dk2>
        <a:srgbClr val="1F497D"/>
      </a:dk2>
      <a:lt2>
        <a:srgbClr val="E6E6E6"/>
      </a:lt2>
      <a:accent1>
        <a:srgbClr val="1C82AF"/>
      </a:accent1>
      <a:accent2>
        <a:srgbClr val="4399C9"/>
      </a:accent2>
      <a:accent3>
        <a:srgbClr val="79C0E0"/>
      </a:accent3>
      <a:accent4>
        <a:srgbClr val="9966CC"/>
      </a:accent4>
      <a:accent5>
        <a:srgbClr val="794AAF"/>
      </a:accent5>
      <a:accent6>
        <a:srgbClr val="583689"/>
      </a:accent6>
      <a:hlink>
        <a:srgbClr val="0071BC"/>
      </a:hlink>
      <a:folHlink>
        <a:srgbClr val="800080"/>
      </a:folHlink>
    </a:clrScheme>
    <a:fontScheme name="Office 2">
      <a:majorFont>
        <a:latin typeface="Nexa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Nexa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96</Words>
  <Application>Microsoft Macintosh PowerPoint</Application>
  <PresentationFormat>On-screen Show (4:3)</PresentationFormat>
  <Paragraphs>39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Comnet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Singh</dc:creator>
  <cp:lastModifiedBy>Varun Singh</cp:lastModifiedBy>
  <cp:revision>10</cp:revision>
  <dcterms:created xsi:type="dcterms:W3CDTF">2014-03-17T19:28:29Z</dcterms:created>
  <dcterms:modified xsi:type="dcterms:W3CDTF">2014-06-17T05:54:21Z</dcterms:modified>
</cp:coreProperties>
</file>