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IP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UDP</a:t>
            </a:r>
            <a:endParaRPr lang="en-US" sz="1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8639" y="3877894"/>
            <a:ext cx="873946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TURN</a:t>
            </a:r>
            <a:endParaRPr lang="en-US" sz="1400" dirty="0"/>
          </a:p>
        </p:txBody>
      </p: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4888639" y="3384770"/>
            <a:ext cx="0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TCP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Signaling Protocol</a:t>
            </a:r>
            <a:endParaRPr lang="en-US" sz="16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4514" y="5883547"/>
            <a:ext cx="295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Note:</a:t>
            </a:r>
            <a:r>
              <a:rPr lang="en-US" sz="1400" dirty="0" smtClean="0"/>
              <a:t> *RTP can be sent over TCP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778359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Secure RTP Keying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161</TotalTime>
  <Words>188</Words>
  <Application>Microsoft Macintosh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17</cp:revision>
  <dcterms:created xsi:type="dcterms:W3CDTF">2013-08-19T12:04:04Z</dcterms:created>
  <dcterms:modified xsi:type="dcterms:W3CDTF">2013-08-25T08:39:12Z</dcterms:modified>
</cp:coreProperties>
</file>