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684929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684929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848783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516727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1381309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1394966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566" y="1733520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978893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978893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3142747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810691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675273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688930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7250" y="1803990"/>
            <a:ext cx="30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650" y="3945933"/>
            <a:ext cx="30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966" y="4027484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Follows receiver’s 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923727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923727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5087581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620107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538179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39650" y="5890767"/>
            <a:ext cx="302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966" y="5999628"/>
            <a:ext cx="308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 and chooses a value between Sender and Receiver Estimates</a:t>
            </a:r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12</TotalTime>
  <Words>48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nexa-custom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2</cp:revision>
  <dcterms:created xsi:type="dcterms:W3CDTF">2013-08-19T12:04:04Z</dcterms:created>
  <dcterms:modified xsi:type="dcterms:W3CDTF">2013-08-19T12:16:39Z</dcterms:modified>
</cp:coreProperties>
</file>