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7" y="2922073"/>
            <a:ext cx="89906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055340" y="2922073"/>
            <a:ext cx="89906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954403" y="2922073"/>
            <a:ext cx="89906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5404547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5404547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439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Transport Protocol</a:t>
            </a:r>
            <a:r>
              <a:rPr lang="en-US" dirty="0" smtClean="0">
                <a:latin typeface="+mj-lt"/>
              </a:rPr>
              <a:t> (RTP)</a:t>
            </a:r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834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439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52276" y="14200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8929" y="3877894"/>
            <a:ext cx="860291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TURN</a:t>
            </a:r>
            <a:endParaRPr lang="en-US" sz="1400" dirty="0"/>
          </a:p>
        </p:txBody>
      </p: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5748929" y="3384770"/>
            <a:ext cx="0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8863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892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147</TotalTime>
  <Words>180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13</cp:revision>
  <dcterms:created xsi:type="dcterms:W3CDTF">2013-08-19T12:04:04Z</dcterms:created>
  <dcterms:modified xsi:type="dcterms:W3CDTF">2013-08-23T14:41:32Z</dcterms:modified>
</cp:coreProperties>
</file>