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2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8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7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D3545-AE21-7247-8426-4B1172E482C1}" type="datetimeFigureOut">
              <a:rPr lang="en-US" smtClean="0"/>
              <a:t>8/21/13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04439-E32E-7A4E-9983-25D646158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6215399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356265" y="152384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5" name="Right Arrow 14"/>
          <p:cNvSpPr/>
          <p:nvPr/>
        </p:nvSpPr>
        <p:spPr>
          <a:xfrm>
            <a:off x="2501129" y="316238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82127" y="-1581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01129" y="848764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5904" y="862421"/>
            <a:ext cx="1800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8566" y="1200975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15399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356265" y="2446348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2" name="Right Arrow 21"/>
          <p:cNvSpPr/>
          <p:nvPr/>
        </p:nvSpPr>
        <p:spPr>
          <a:xfrm>
            <a:off x="2501129" y="2610202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482127" y="2278146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501129" y="3142728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0953" y="3156385"/>
            <a:ext cx="2076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5587250" y="1271445"/>
            <a:ext cx="302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9650" y="3413388"/>
            <a:ext cx="3029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Receiver’s Estimate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80966" y="3494939"/>
            <a:ext cx="273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Follows receiver’s estimate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215399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56265" y="4391182"/>
            <a:ext cx="1144864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31" name="Right Arrow 30"/>
          <p:cNvSpPr/>
          <p:nvPr/>
        </p:nvSpPr>
        <p:spPr>
          <a:xfrm>
            <a:off x="2501129" y="4555036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501129" y="5087562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90953" y="5005634"/>
            <a:ext cx="22256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Congestion Cues and</a:t>
            </a:r>
          </a:p>
          <a:p>
            <a:r>
              <a:rPr lang="en-US" sz="1600" dirty="0" smtClean="0"/>
              <a:t>Receiver's Estimate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5739650" y="5358222"/>
            <a:ext cx="3029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Measures Congestion and Calculates Receiver’s Estimate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80966" y="5467083"/>
            <a:ext cx="3083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Calculates sender’s estimate and chooses a value between Sender and Receiver Estimates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82127" y="4216482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52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031490" y="225300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Base-station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3879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20" name="Right Arrow 19"/>
          <p:cNvSpPr/>
          <p:nvPr/>
        </p:nvSpPr>
        <p:spPr>
          <a:xfrm>
            <a:off x="2023204" y="2460002"/>
            <a:ext cx="1008286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16656" y="1790930"/>
            <a:ext cx="1859325" cy="270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714271" y="219838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 Packets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14565" y="2254093"/>
            <a:ext cx="518906" cy="1775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Base-</a:t>
            </a:r>
            <a:r>
              <a:rPr lang="en-US" dirty="0" smtClean="0"/>
              <a:t>station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3577717" y="2460002"/>
            <a:ext cx="202100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6133471" y="2460002"/>
            <a:ext cx="983185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7" idx="1"/>
            <a:endCxn id="19" idx="3"/>
          </p:cNvCxnSpPr>
          <p:nvPr/>
        </p:nvCxnSpPr>
        <p:spPr>
          <a:xfrm flipH="1">
            <a:off x="2023204" y="3140549"/>
            <a:ext cx="1008286" cy="1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3"/>
            <a:endCxn id="25" idx="1"/>
          </p:cNvCxnSpPr>
          <p:nvPr/>
        </p:nvCxnSpPr>
        <p:spPr>
          <a:xfrm>
            <a:off x="6133471" y="3141639"/>
            <a:ext cx="9831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57555" y="3071620"/>
            <a:ext cx="89952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Uplink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6133471" y="3141639"/>
            <a:ext cx="10182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Downlink</a:t>
            </a:r>
          </a:p>
          <a:p>
            <a:pPr algn="ctr"/>
            <a:r>
              <a:rPr lang="en-US" sz="1600" dirty="0" smtClean="0"/>
              <a:t>Update</a:t>
            </a:r>
            <a:endParaRPr lang="en-US" sz="1600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2023204" y="3946169"/>
            <a:ext cx="50934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73723" y="3988220"/>
            <a:ext cx="10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TMMBR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4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158603" y="3793790"/>
            <a:ext cx="1474768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93541" y="3793790"/>
            <a:ext cx="1350792" cy="914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2444333" y="3957644"/>
            <a:ext cx="3714270" cy="314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25331" y="3625588"/>
            <a:ext cx="1569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Media packets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444333" y="4490170"/>
            <a:ext cx="371427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99108" y="4503827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Estimated Capacity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1093541" y="914848"/>
            <a:ext cx="6539830" cy="831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Coverage Map Service (NCMS)</a:t>
            </a:r>
            <a:endParaRPr lang="en-US" sz="1600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526210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95323" y="2044478"/>
            <a:ext cx="400110" cy="157673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Update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151275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963818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63708" y="1853308"/>
            <a:ext cx="400110" cy="177228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err="1" smtClean="0"/>
              <a:t>Lookahead</a:t>
            </a:r>
            <a:r>
              <a:rPr lang="en-US" sz="1400" dirty="0" smtClean="0"/>
              <a:t> Request</a:t>
            </a:r>
            <a:endParaRPr lang="en-US" sz="140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360262" y="1746218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63818" y="1858924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923080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19524" y="1729097"/>
            <a:ext cx="0" cy="20475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923080" y="1841803"/>
            <a:ext cx="400110" cy="168251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dirty="0" smtClean="0"/>
              <a:t>Coverage Map Info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8439333"/>
      </p:ext>
    </p:extLst>
  </p:cSld>
  <p:clrMapOvr>
    <a:masterClrMapping/>
  </p:clrMapOvr>
</p:sld>
</file>

<file path=ppt/theme/theme1.xml><?xml version="1.0" encoding="utf-8"?>
<a:theme xmlns:a="http://schemas.openxmlformats.org/drawingml/2006/main" name="nexa-custom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Office 2">
      <a:majorFont>
        <a:latin typeface="Nex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Nexa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nexa-custom.thmx</Template>
  <TotalTime>122</TotalTime>
  <Words>90</Words>
  <Application>Microsoft Macintosh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nexa-custom</vt:lpstr>
      <vt:lpstr>PowerPoint Presentation</vt:lpstr>
      <vt:lpstr>PowerPoint Presentation</vt:lpstr>
      <vt:lpstr>PowerPoint Presentation</vt:lpstr>
    </vt:vector>
  </TitlesOfParts>
  <Company>Comnet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Singh</dc:creator>
  <cp:lastModifiedBy>Varun Singh</cp:lastModifiedBy>
  <cp:revision>6</cp:revision>
  <dcterms:created xsi:type="dcterms:W3CDTF">2013-08-19T12:04:04Z</dcterms:created>
  <dcterms:modified xsi:type="dcterms:W3CDTF">2013-08-21T18:46:20Z</dcterms:modified>
</cp:coreProperties>
</file>