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31623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-1581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84876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86242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200975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271445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413388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3494939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358222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467083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1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3389438"/>
            <a:ext cx="2485281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447478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dirty="0" smtClean="0"/>
              <a:t>UDP 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167466"/>
            <a:ext cx="425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6" y="518873"/>
            <a:ext cx="0" cy="447866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4986079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1297158"/>
            <a:ext cx="6377073" cy="1652632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77073" h="1652632">
                <a:moveTo>
                  <a:pt x="0" y="355019"/>
                </a:moveTo>
                <a:cubicBezTo>
                  <a:pt x="516629" y="246920"/>
                  <a:pt x="1028707" y="143373"/>
                  <a:pt x="1488439" y="245782"/>
                </a:cubicBezTo>
                <a:cubicBezTo>
                  <a:pt x="1948171" y="348191"/>
                  <a:pt x="2253141" y="739621"/>
                  <a:pt x="2758391" y="969473"/>
                </a:cubicBezTo>
                <a:cubicBezTo>
                  <a:pt x="3263641" y="1199325"/>
                  <a:pt x="3916824" y="1786471"/>
                  <a:pt x="4519938" y="1624892"/>
                </a:cubicBezTo>
                <a:cubicBezTo>
                  <a:pt x="5123052" y="1463313"/>
                  <a:pt x="6067550" y="270815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4824365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4945175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5628403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626842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634651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5532358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1820900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819273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51465" y="2331070"/>
            <a:ext cx="6681378" cy="2655009"/>
            <a:chOff x="1051465" y="2331070"/>
            <a:chExt cx="6681378" cy="2655009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051466" y="3196429"/>
              <a:ext cx="8215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888827" y="3196429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21809" y="2331070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559171" y="2331070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387550" y="3425642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31706" y="3423983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066878" y="3425642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99861" y="2812838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392153" y="2331070"/>
              <a:ext cx="0" cy="10945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721809" y="2331070"/>
              <a:ext cx="6572" cy="86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897670" y="2812838"/>
              <a:ext cx="2191" cy="6128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051465" y="3196429"/>
              <a:ext cx="3340687" cy="1789650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730794" y="2331070"/>
              <a:ext cx="1656756" cy="865359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387550" y="3423983"/>
              <a:ext cx="3345293" cy="1562096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94972" y="2812838"/>
              <a:ext cx="837362" cy="611145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72983" y="2331070"/>
              <a:ext cx="857812" cy="865359"/>
            </a:xfrm>
            <a:prstGeom prst="rect">
              <a:avLst/>
            </a:prstGeom>
            <a:solidFill>
              <a:schemeClr val="accent3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62498" y="2812838"/>
              <a:ext cx="821516" cy="611145"/>
            </a:xfrm>
            <a:prstGeom prst="rect">
              <a:avLst/>
            </a:prstGeom>
            <a:solidFill>
              <a:schemeClr val="accent3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 flipH="1">
              <a:off x="1883940" y="2331070"/>
              <a:ext cx="4887" cy="86464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67" idx="0"/>
            </p:cNvCxnSpPr>
            <p:nvPr/>
          </p:nvCxnSpPr>
          <p:spPr>
            <a:xfrm flipH="1">
              <a:off x="6060197" y="2812838"/>
              <a:ext cx="2301" cy="611145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875172" y="2331070"/>
              <a:ext cx="841968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055701" y="2812838"/>
              <a:ext cx="841968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6069491" y="466126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347436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3407594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13520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3412803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3261705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3539797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4997533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544304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(A) 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2949388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2399345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/>
              <a:t>(B) Swapping FEC with media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929904410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347</TotalTime>
  <Words>401</Words>
  <Application>Microsoft Macintosh PowerPoint</Application>
  <PresentationFormat>On-screen Show (4:3)</PresentationFormat>
  <Paragraphs>115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48</cp:revision>
  <dcterms:created xsi:type="dcterms:W3CDTF">2013-08-19T12:04:04Z</dcterms:created>
  <dcterms:modified xsi:type="dcterms:W3CDTF">2013-08-31T01:19:46Z</dcterms:modified>
</cp:coreProperties>
</file>