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4" r:id="rId9"/>
    <p:sldId id="262" r:id="rId10"/>
    <p:sldId id="261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69820"/>
            <a:ext cx="299312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RTP </a:t>
            </a:r>
            <a:r>
              <a:rPr lang="en-US" sz="1600" b="1" dirty="0" smtClean="0">
                <a:latin typeface="+mj-lt"/>
              </a:rPr>
              <a:t>media </a:t>
            </a:r>
            <a:r>
              <a:rPr lang="en-US" sz="1600" b="1" dirty="0">
                <a:latin typeface="+mj-lt"/>
              </a:rPr>
              <a:t>stream</a:t>
            </a:r>
            <a:r>
              <a:rPr lang="en-US" sz="1600" dirty="0">
                <a:latin typeface="+mn-lt"/>
              </a:rPr>
              <a:t> </a:t>
            </a:r>
            <a:endParaRPr lang="en-US" sz="16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43598" y="2385770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Sender </a:t>
            </a:r>
            <a:r>
              <a:rPr lang="en-US" sz="1600" b="1" dirty="0" smtClean="0">
                <a:latin typeface="+mj-lt"/>
              </a:rPr>
              <a:t>Reports (SRs)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374958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Receiver </a:t>
            </a:r>
            <a:r>
              <a:rPr lang="en-US" sz="1600" b="1" dirty="0" smtClean="0">
                <a:latin typeface="+mj-lt"/>
              </a:rPr>
              <a:t>Reports (RRs)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>
                <a:latin typeface="+mj-lt"/>
              </a:rPr>
              <a:t>RTCP XRs: </a:t>
            </a:r>
            <a:endParaRPr lang="en-US" sz="16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35192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Packetization</a:t>
            </a:r>
            <a:r>
              <a:rPr lang="en-US" sz="1600" dirty="0">
                <a:latin typeface="+mn-lt"/>
              </a:rPr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028967"/>
            <a:ext cx="425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r>
              <a:rPr lang="en-US" sz="1600" dirty="0" smtClean="0"/>
              <a:t> -&gt; Parse Recursively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5427" y="3808686"/>
            <a:ext cx="2501325" cy="2183657"/>
            <a:chOff x="6385427" y="3464848"/>
            <a:chExt cx="2501325" cy="2183657"/>
          </a:xfrm>
        </p:grpSpPr>
        <p:sp>
          <p:nvSpPr>
            <p:cNvPr id="25" name="TextBox 24"/>
            <p:cNvSpPr txBox="1"/>
            <p:nvPr/>
          </p:nvSpPr>
          <p:spPr>
            <a:xfrm>
              <a:off x="6385427" y="39726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media</a:t>
              </a:r>
              <a:endParaRPr lang="en-US" dirty="0"/>
            </a:p>
          </p:txBody>
        </p:sp>
        <p:cxnSp>
          <p:nvCxnSpPr>
            <p:cNvPr id="31" name="Straight Arrow Connector 34"/>
            <p:cNvCxnSpPr>
              <a:stCxn id="25" idx="0"/>
            </p:cNvCxnSpPr>
            <p:nvPr/>
          </p:nvCxnSpPr>
          <p:spPr>
            <a:xfrm rot="5400000" flipH="1" flipV="1">
              <a:off x="7067894" y="3395009"/>
              <a:ext cx="327374" cy="8279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4"/>
            <p:cNvCxnSpPr>
              <a:stCxn id="25" idx="2"/>
            </p:cNvCxnSpPr>
            <p:nvPr/>
          </p:nvCxnSpPr>
          <p:spPr>
            <a:xfrm rot="16200000" flipH="1">
              <a:off x="7109020" y="4050588"/>
              <a:ext cx="245122" cy="8279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3"/>
            </p:cNvCxnSpPr>
            <p:nvPr/>
          </p:nvCxnSpPr>
          <p:spPr>
            <a:xfrm>
              <a:off x="7249766" y="4157346"/>
              <a:ext cx="3958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18468" y="3464848"/>
              <a:ext cx="1165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Codec #1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5567" y="3972679"/>
              <a:ext cx="124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18468" y="4402468"/>
              <a:ext cx="1232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0121" y="4830901"/>
              <a:ext cx="7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FEC…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0778" y="52791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retx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7617" y="4888120"/>
            <a:ext cx="297945" cy="942163"/>
            <a:chOff x="4028344" y="109238"/>
            <a:chExt cx="887601" cy="1106018"/>
          </a:xfrm>
        </p:grpSpPr>
        <p:sp>
          <p:nvSpPr>
            <p:cNvPr id="24" name="Rounded Rectangle 2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7181126" y="3072275"/>
            <a:ext cx="1899713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275" y="3072275"/>
            <a:ext cx="1925412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415" y="4533312"/>
            <a:ext cx="1406506" cy="140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85352" y="4546967"/>
            <a:ext cx="1406504" cy="139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Internals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0417" y="3905203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5352" y="3918858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417" y="3277094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5352" y="3290749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51239" y="72842"/>
            <a:ext cx="887601" cy="1106018"/>
            <a:chOff x="4028344" y="109238"/>
            <a:chExt cx="887601" cy="1106018"/>
          </a:xfrm>
        </p:grpSpPr>
        <p:sp>
          <p:nvSpPr>
            <p:cNvPr id="12" name="Rounded Rectangle 11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flipV="1">
              <a:off x="4164899" y="314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V="1">
              <a:off x="4164899" y="466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4164899" y="616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15270" y="120617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WebRTC</a:t>
            </a:r>
            <a:endParaRPr lang="en-US" dirty="0" smtClean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0" name="Elbow Connector 19"/>
          <p:cNvCxnSpPr>
            <a:stCxn id="7" idx="0"/>
            <a:endCxn id="12" idx="1"/>
          </p:cNvCxnSpPr>
          <p:nvPr/>
        </p:nvCxnSpPr>
        <p:spPr>
          <a:xfrm rot="5400000" flipH="1" flipV="1">
            <a:off x="1251833" y="377688"/>
            <a:ext cx="2651243" cy="3147570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12" idx="3"/>
          </p:cNvCxnSpPr>
          <p:nvPr/>
        </p:nvCxnSpPr>
        <p:spPr>
          <a:xfrm rot="16200000" flipV="1">
            <a:off x="5281273" y="383418"/>
            <a:ext cx="2664898" cy="3149764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6922" y="5175076"/>
            <a:ext cx="4410695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7259" y="27310"/>
            <a:ext cx="2308349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Signaling </a:t>
            </a:r>
            <a:r>
              <a:rPr lang="en-US" dirty="0" smtClean="0">
                <a:latin typeface="+mj-lt"/>
              </a:rPr>
              <a:t>Protocol</a:t>
            </a:r>
            <a:r>
              <a:rPr lang="en-US" dirty="0">
                <a:latin typeface="+mj-lt"/>
              </a:rPr>
              <a:t> </a:t>
            </a:r>
            <a:r>
              <a:rPr lang="en-US" sz="1600" dirty="0" smtClean="0"/>
              <a:t>(e.g., SIP, Jingle, …)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34122" y="487446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PeerConnection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SRTP</a:t>
            </a:r>
            <a:r>
              <a:rPr lang="en-US" dirty="0" smtClean="0"/>
              <a:t>/DTLS/UDP</a:t>
            </a:r>
          </a:p>
          <a:p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/SCTP/DTLS/UDP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6415562" y="5175076"/>
            <a:ext cx="1069790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80" y="5830283"/>
            <a:ext cx="151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Network Monitoring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TURN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Gateway</a:t>
            </a:r>
            <a:endParaRPr lang="en-US" sz="1400" dirty="0"/>
          </a:p>
        </p:txBody>
      </p:sp>
      <p:cxnSp>
        <p:nvCxnSpPr>
          <p:cNvPr id="42" name="Curved Connector 41"/>
          <p:cNvCxnSpPr>
            <a:stCxn id="5" idx="1"/>
            <a:endCxn id="7" idx="1"/>
          </p:cNvCxnSpPr>
          <p:nvPr/>
        </p:nvCxnSpPr>
        <p:spPr>
          <a:xfrm rot="10800000">
            <a:off x="300417" y="3584322"/>
            <a:ext cx="12700" cy="628109"/>
          </a:xfrm>
          <a:prstGeom prst="curvedConnector3">
            <a:avLst>
              <a:gd name="adj1" fmla="val 180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684044" y="2964557"/>
            <a:ext cx="738664" cy="19261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Client Monitoring</a:t>
            </a:r>
            <a:endParaRPr lang="en-US" dirty="0" smtClean="0">
              <a:latin typeface="+mj-lt"/>
            </a:endParaRPr>
          </a:p>
          <a:p>
            <a:pPr algn="ctr"/>
            <a:r>
              <a:rPr lang="en-US" dirty="0" smtClean="0"/>
              <a:t>STATS API</a:t>
            </a: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4086747" y="2587512"/>
            <a:ext cx="887601" cy="1106018"/>
            <a:chOff x="4015270" y="2641238"/>
            <a:chExt cx="887601" cy="1106018"/>
          </a:xfrm>
        </p:grpSpPr>
        <p:sp>
          <p:nvSpPr>
            <p:cNvPr id="47" name="Rounded Rectangle 46"/>
            <p:cNvSpPr/>
            <p:nvPr/>
          </p:nvSpPr>
          <p:spPr>
            <a:xfrm>
              <a:off x="4015270" y="2641238"/>
              <a:ext cx="887601" cy="1106018"/>
            </a:xfrm>
            <a:prstGeom prst="roundRect">
              <a:avLst/>
            </a:prstGeom>
            <a:solidFill>
              <a:srgbClr val="2397E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V="1">
              <a:off x="4151825" y="2846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4154020" y="2998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V="1">
              <a:off x="4156215" y="31508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4158410" y="33032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160605" y="3455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918009" y="3597977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Monitoring</a:t>
            </a:r>
          </a:p>
          <a:p>
            <a:pPr algn="ctr"/>
            <a:r>
              <a:rPr lang="en-US" dirty="0" smtClean="0">
                <a:latin typeface="+mj-lt"/>
              </a:rPr>
              <a:t>Server</a:t>
            </a:r>
            <a:endParaRPr lang="en-US" dirty="0">
              <a:latin typeface="+mj-lt"/>
            </a:endParaRPr>
          </a:p>
        </p:txBody>
      </p:sp>
      <p:cxnSp>
        <p:nvCxnSpPr>
          <p:cNvPr id="63" name="Curved Connector 62"/>
          <p:cNvCxnSpPr>
            <a:stCxn id="7" idx="3"/>
            <a:endCxn id="47" idx="2"/>
          </p:cNvCxnSpPr>
          <p:nvPr/>
        </p:nvCxnSpPr>
        <p:spPr>
          <a:xfrm flipV="1">
            <a:off x="1706921" y="3140522"/>
            <a:ext cx="2270618" cy="4437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949727">
            <a:off x="1891769" y="3031788"/>
            <a:ext cx="1980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HTTP or </a:t>
            </a:r>
            <a:r>
              <a:rPr lang="en-US" sz="1600" b="1" dirty="0" err="1" smtClean="0"/>
              <a:t>WebSockets</a:t>
            </a:r>
            <a:endParaRPr lang="en-US" sz="1600" b="1" dirty="0"/>
          </a:p>
        </p:txBody>
      </p:sp>
      <p:cxnSp>
        <p:nvCxnSpPr>
          <p:cNvPr id="69" name="Curved Connector 62"/>
          <p:cNvCxnSpPr>
            <a:stCxn id="24" idx="0"/>
            <a:endCxn id="47" idx="0"/>
          </p:cNvCxnSpPr>
          <p:nvPr/>
        </p:nvCxnSpPr>
        <p:spPr>
          <a:xfrm rot="16200000" flipV="1">
            <a:off x="4801275" y="3422804"/>
            <a:ext cx="1747598" cy="1183033"/>
          </a:xfrm>
          <a:prstGeom prst="curvedConnector2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5626" y="3735926"/>
            <a:ext cx="659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IPFIX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745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>
                <a:latin typeface="+mn-lt"/>
              </a:rPr>
              <a:t>randomization, 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3389438"/>
            <a:ext cx="2485281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447478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492</TotalTime>
  <Words>657</Words>
  <Application>Microsoft Macintosh PowerPoint</Application>
  <PresentationFormat>On-screen Show (4:3)</PresentationFormat>
  <Paragraphs>192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71</cp:revision>
  <dcterms:created xsi:type="dcterms:W3CDTF">2013-08-19T12:04:04Z</dcterms:created>
  <dcterms:modified xsi:type="dcterms:W3CDTF">2013-09-05T13:58:21Z</dcterms:modified>
</cp:coreProperties>
</file>