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469B-057B-A14D-B584-C7C64D035322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88855" y="2102801"/>
            <a:ext cx="7032531" cy="2648983"/>
          </a:xfrm>
          <a:prstGeom prst="rect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RTP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4378" y="2539745"/>
            <a:ext cx="1734236" cy="914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Controller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1831" y="4000784"/>
            <a:ext cx="3004189" cy="53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Pacing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21831" y="2539745"/>
            <a:ext cx="1652304" cy="1258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</a:t>
            </a:r>
            <a:r>
              <a:rPr lang="en-US" dirty="0" err="1" smtClean="0">
                <a:solidFill>
                  <a:schemeClr val="tx1"/>
                </a:solidFill>
              </a:rPr>
              <a:t>Packetiser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9128" y="3798516"/>
            <a:ext cx="2239486" cy="73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RTCP Feedback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5521" y="2555957"/>
            <a:ext cx="1584027" cy="898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Redundancy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0657" y="892112"/>
            <a:ext cx="5912790" cy="873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Encoder (Audio/Video)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0656" y="4960017"/>
            <a:ext cx="5912791" cy="873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727" y="837494"/>
            <a:ext cx="1242641" cy="4738131"/>
          </a:xfrm>
          <a:prstGeom prst="rect">
            <a:avLst/>
          </a:prstGeom>
          <a:solidFill>
            <a:srgbClr val="E8E8E8"/>
          </a:solidFill>
          <a:ln w="3175" cmpd="sng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 </a:t>
            </a:r>
            <a:r>
              <a:rPr lang="en-US" sz="24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895" y="5638671"/>
            <a:ext cx="23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Sending Endpoint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4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895" y="5638671"/>
            <a:ext cx="23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Receiving Endpoint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0656" y="4960017"/>
            <a:ext cx="5912791" cy="873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8855" y="2102801"/>
            <a:ext cx="7032531" cy="2648983"/>
          </a:xfrm>
          <a:prstGeom prst="rect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RTP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2373" y="2567048"/>
            <a:ext cx="2211074" cy="1315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Receiver-side Measurements and Metrics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6246" y="4082710"/>
            <a:ext cx="2853980" cy="453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De-jitter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6246" y="2567048"/>
            <a:ext cx="2853980" cy="58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</a:t>
            </a:r>
            <a:r>
              <a:rPr lang="en-US" dirty="0" err="1" smtClean="0">
                <a:solidFill>
                  <a:schemeClr val="tx1"/>
                </a:solidFill>
              </a:rPr>
              <a:t>Depacketiser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2373" y="4055401"/>
            <a:ext cx="2211074" cy="453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RTCP Feedback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727" y="837494"/>
            <a:ext cx="1242641" cy="4738131"/>
          </a:xfrm>
          <a:prstGeom prst="rect">
            <a:avLst/>
          </a:prstGeom>
          <a:solidFill>
            <a:srgbClr val="E8E8E8"/>
          </a:solidFill>
          <a:ln w="3175" cmpd="sng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 </a:t>
            </a:r>
            <a:r>
              <a:rPr lang="en-US" sz="24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26246" y="3355718"/>
            <a:ext cx="2853980" cy="526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Repair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0657" y="892112"/>
            <a:ext cx="5912790" cy="873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Decoder (Audio/Video)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0910" y="1561853"/>
            <a:ext cx="4082965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Encoder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0911" y="2670072"/>
            <a:ext cx="1611338" cy="723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1393" y="2663435"/>
            <a:ext cx="1611338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0910" y="5723959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30911" y="6417116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3536580" y="2285544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50717" y="3387126"/>
            <a:ext cx="0" cy="17103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6258595" y="39490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772393" y="6087816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92325" y="3393763"/>
            <a:ext cx="0" cy="233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23236" y="4358418"/>
            <a:ext cx="11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RTCP FB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46534" y="2267869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31393" y="5104072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Pacing Buffer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750717" y="5472364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6363: FEC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0910" y="1561853"/>
            <a:ext cx="4082965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</a:t>
            </a:r>
            <a:r>
              <a:rPr lang="en-US" dirty="0" smtClean="0"/>
              <a:t>En</a:t>
            </a:r>
            <a:r>
              <a:rPr lang="en-US" dirty="0" smtClean="0"/>
              <a:t>coder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0911" y="2670072"/>
            <a:ext cx="1611338" cy="723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1393" y="2663435"/>
            <a:ext cx="1611338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6160" y="3832910"/>
            <a:ext cx="860291" cy="723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1393" y="3832909"/>
            <a:ext cx="1611338" cy="723691"/>
          </a:xfrm>
          <a:prstGeom prst="rect">
            <a:avLst/>
          </a:prstGeom>
          <a:solidFill>
            <a:srgbClr val="DDD1E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Module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1393" y="5104072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mux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0910" y="5723959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30911" y="6417116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3536580" y="2285544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212423" y="2513095"/>
            <a:ext cx="439146" cy="2200482"/>
          </a:xfrm>
          <a:prstGeom prst="bentConnector3">
            <a:avLst>
              <a:gd name="adj1" fmla="val 50000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737062" y="3387126"/>
            <a:ext cx="0" cy="445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96451" y="4054700"/>
            <a:ext cx="83494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4212" y="4556600"/>
            <a:ext cx="0" cy="547472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65020" y="4561419"/>
            <a:ext cx="0" cy="5426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5737062" y="5472364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0906" y="464321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Repair RTP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772393" y="6087816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92325" y="3393763"/>
            <a:ext cx="0" cy="2330196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1"/>
          </p:cNvCxnSpPr>
          <p:nvPr/>
        </p:nvCxnSpPr>
        <p:spPr>
          <a:xfrm rot="10800000" flipV="1">
            <a:off x="2992325" y="4194754"/>
            <a:ext cx="1939068" cy="969283"/>
          </a:xfrm>
          <a:prstGeom prst="bentConnector3">
            <a:avLst>
              <a:gd name="adj1" fmla="val 30986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04224" y="4827073"/>
            <a:ext cx="11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RTCP FB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46534" y="2267869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6258595" y="39490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6363: FEC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0910" y="1561853"/>
            <a:ext cx="4082965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</a:t>
            </a:r>
            <a:r>
              <a:rPr lang="en-US" dirty="0" smtClean="0"/>
              <a:t>De</a:t>
            </a:r>
            <a:r>
              <a:rPr lang="en-US" dirty="0" smtClean="0"/>
              <a:t>coder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0911" y="2670072"/>
            <a:ext cx="1611338" cy="723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Receiver-side Measurements and Metrics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1393" y="2663435"/>
            <a:ext cx="1611338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</a:t>
            </a:r>
            <a:r>
              <a:rPr lang="en-US" dirty="0" err="1" smtClean="0"/>
              <a:t>Depacketizer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6160" y="3832910"/>
            <a:ext cx="860291" cy="723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Media Repair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931393" y="3832909"/>
            <a:ext cx="1611338" cy="723691"/>
          </a:xfrm>
          <a:prstGeom prst="rect">
            <a:avLst/>
          </a:prstGeom>
          <a:solidFill>
            <a:srgbClr val="DDD1E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Dejitter</a:t>
            </a:r>
            <a:r>
              <a:rPr lang="en-US" dirty="0" smtClean="0"/>
              <a:t> 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1393" y="5104072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</a:t>
            </a:r>
            <a:r>
              <a:rPr lang="en-US" dirty="0" err="1" smtClean="0"/>
              <a:t>Demux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0910" y="5723959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30911" y="6417116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3536580" y="2285544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212423" y="2513095"/>
            <a:ext cx="439146" cy="2200482"/>
          </a:xfrm>
          <a:prstGeom prst="bentConnector3">
            <a:avLst>
              <a:gd name="adj1" fmla="val 50000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737062" y="3387126"/>
            <a:ext cx="0" cy="445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96451" y="4054700"/>
            <a:ext cx="83494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4212" y="4556600"/>
            <a:ext cx="0" cy="547472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65020" y="4561419"/>
            <a:ext cx="0" cy="5426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5737062" y="5472364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0906" y="464321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Repair RTP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772393" y="6087816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92325" y="3393763"/>
            <a:ext cx="0" cy="2330196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1"/>
          </p:cNvCxnSpPr>
          <p:nvPr/>
        </p:nvCxnSpPr>
        <p:spPr>
          <a:xfrm rot="10800000" flipV="1">
            <a:off x="2992325" y="4194754"/>
            <a:ext cx="1939068" cy="969283"/>
          </a:xfrm>
          <a:prstGeom prst="bentConnector3">
            <a:avLst>
              <a:gd name="adj1" fmla="val 30986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04224" y="4827073"/>
            <a:ext cx="11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RTCP FB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46534" y="2267869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6258595" y="39490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9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2579424" y="186241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Application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424" y="2629092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effectLst/>
              </a:rPr>
              <a:t>AMuSys</a:t>
            </a:r>
            <a:endParaRPr lang="en-US" sz="1400" dirty="0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2943" y="2629092"/>
            <a:ext cx="1958320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Network</a:t>
            </a:r>
          </a:p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component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79424" y="5064402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Codec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98672" y="1821516"/>
            <a:ext cx="0" cy="84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935" y="1639519"/>
            <a:ext cx="1641247" cy="124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Expectations:</a:t>
            </a:r>
          </a:p>
          <a:p>
            <a:pPr algn="r"/>
            <a:r>
              <a:rPr lang="en-US" sz="1400" dirty="0" smtClean="0"/>
              <a:t>-camera</a:t>
            </a:r>
          </a:p>
          <a:p>
            <a:pPr algn="r"/>
            <a:r>
              <a:rPr lang="en-US" sz="1400" dirty="0" smtClean="0"/>
              <a:t>-codec</a:t>
            </a:r>
          </a:p>
          <a:p>
            <a:pPr algn="r"/>
            <a:r>
              <a:rPr lang="en-US" sz="1400" dirty="0" smtClean="0"/>
              <a:t>-frame rate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19693" y="1821518"/>
            <a:ext cx="0" cy="842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17475" y="1668829"/>
            <a:ext cx="2095278" cy="96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Obtain:</a:t>
            </a:r>
          </a:p>
          <a:p>
            <a:r>
              <a:rPr lang="en-US" sz="1400" dirty="0" smtClean="0"/>
              <a:t>- reception stats</a:t>
            </a:r>
          </a:p>
          <a:p>
            <a:r>
              <a:rPr lang="en-US" sz="1400" dirty="0" smtClean="0"/>
              <a:t>- received content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59416" y="3114643"/>
            <a:ext cx="1728281" cy="1487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72470" y="3801459"/>
            <a:ext cx="1715228" cy="8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7229" y="3156832"/>
            <a:ext cx="1718742" cy="68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RTP/RTCP</a:t>
            </a:r>
          </a:p>
          <a:p>
            <a:r>
              <a:rPr lang="en-US" sz="1400" dirty="0" smtClean="0"/>
              <a:t>- Capacity est.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98672" y="4264367"/>
            <a:ext cx="0" cy="819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9693" y="4251788"/>
            <a:ext cx="0" cy="8199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33947" y="4199097"/>
            <a:ext cx="195962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400" dirty="0" smtClean="0"/>
              <a:t>set parameters</a:t>
            </a:r>
          </a:p>
          <a:p>
            <a:pPr algn="r"/>
            <a:r>
              <a:rPr lang="en-US" sz="1400" dirty="0" smtClean="0"/>
              <a:t>- change bitrate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94083" y="4239108"/>
            <a:ext cx="3135408" cy="68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get parameters</a:t>
            </a:r>
            <a:endParaRPr lang="en-US" sz="1400" dirty="0"/>
          </a:p>
          <a:p>
            <a:r>
              <a:rPr lang="en-US" sz="1400" dirty="0" smtClean="0"/>
              <a:t>- get bitrate </a:t>
            </a:r>
          </a:p>
        </p:txBody>
      </p:sp>
    </p:spTree>
    <p:extLst>
      <p:ext uri="{BB962C8B-B14F-4D97-AF65-F5344CB8AC3E}">
        <p14:creationId xmlns:p14="http://schemas.microsoft.com/office/powerpoint/2010/main" val="377751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178</Words>
  <Application>Microsoft Macintosh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CC Framework</vt:lpstr>
      <vt:lpstr>RFC 6363: FEC Framework</vt:lpstr>
      <vt:lpstr>RFC 6363: FEC Framework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15</cp:revision>
  <dcterms:created xsi:type="dcterms:W3CDTF">2014-03-17T19:28:29Z</dcterms:created>
  <dcterms:modified xsi:type="dcterms:W3CDTF">2014-08-02T12:15:12Z</dcterms:modified>
</cp:coreProperties>
</file>