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1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1735</TotalTime>
  <Words>689</Words>
  <Application>Microsoft Macintosh PowerPoint</Application>
  <PresentationFormat>On-screen Show (4:3)</PresentationFormat>
  <Paragraphs>205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81</cp:revision>
  <dcterms:created xsi:type="dcterms:W3CDTF">2013-08-19T12:04:04Z</dcterms:created>
  <dcterms:modified xsi:type="dcterms:W3CDTF">2014-02-26T19:58:11Z</dcterms:modified>
</cp:coreProperties>
</file>