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9/1/13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9/1/13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3389438"/>
            <a:ext cx="2485281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447478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dirty="0" smtClean="0"/>
              <a:t>UDP 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167466"/>
            <a:ext cx="425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</a:t>
            </a:r>
            <a:r>
              <a:rPr lang="en-US" sz="1400" b="1" i="1" dirty="0" smtClean="0"/>
              <a:t>Partially swapping </a:t>
            </a:r>
            <a:r>
              <a:rPr lang="en-US" sz="1400" b="1" i="1" dirty="0" smtClean="0"/>
              <a:t>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358</TotalTime>
  <Words>411</Words>
  <Application>Microsoft Macintosh PowerPoint</Application>
  <PresentationFormat>On-screen Show (4:3)</PresentationFormat>
  <Paragraphs>117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50</cp:revision>
  <dcterms:created xsi:type="dcterms:W3CDTF">2013-08-19T12:04:04Z</dcterms:created>
  <dcterms:modified xsi:type="dcterms:W3CDTF">2013-09-01T11:22:07Z</dcterms:modified>
</cp:coreProperties>
</file>