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469B-057B-A14D-B584-C7C64D035322}" type="datetimeFigureOut">
              <a:rPr lang="en-US" smtClean="0"/>
              <a:t>18/03/14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82727"/>
            <a:ext cx="9144000" cy="5325276"/>
          </a:xfrm>
          <a:prstGeom prst="rect">
            <a:avLst/>
          </a:prstGeom>
          <a:noFill/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638671"/>
            <a:ext cx="21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Endpoint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7762" y="892112"/>
            <a:ext cx="5612372" cy="873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Encoder (Video)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7762" y="4960017"/>
            <a:ext cx="5612372" cy="873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5961" y="2102801"/>
            <a:ext cx="6827700" cy="2648983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RTP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5898" y="2594365"/>
            <a:ext cx="1734236" cy="914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Controller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3351" y="4055404"/>
            <a:ext cx="3004189" cy="53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Pacing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3351" y="2594365"/>
            <a:ext cx="1652304" cy="1258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err="1" smtClean="0">
                <a:solidFill>
                  <a:schemeClr val="tx1"/>
                </a:solidFill>
              </a:rPr>
              <a:t>Packetizer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0648" y="3853136"/>
            <a:ext cx="2239486" cy="73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RTCP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832" y="837494"/>
            <a:ext cx="1242641" cy="4738131"/>
          </a:xfrm>
          <a:prstGeom prst="rect">
            <a:avLst/>
          </a:prstGeom>
          <a:solidFill>
            <a:srgbClr val="E8E8E8"/>
          </a:solidFill>
          <a:ln w="3175" cmpd="sng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Multimedia Application Settings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7041" y="2610577"/>
            <a:ext cx="1584027" cy="898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Redundancy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82727"/>
            <a:ext cx="9144000" cy="5325276"/>
          </a:xfrm>
          <a:prstGeom prst="rect">
            <a:avLst/>
          </a:prstGeom>
          <a:noFill/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638671"/>
            <a:ext cx="23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Receiving Endpoint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7762" y="892112"/>
            <a:ext cx="5912790" cy="873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Decoder (Video)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7761" y="4960017"/>
            <a:ext cx="5912791" cy="873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5960" y="2102801"/>
            <a:ext cx="7032531" cy="2648983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RTP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9478" y="2567048"/>
            <a:ext cx="2211074" cy="1315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Receiver-side Measurements and Metrics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3351" y="4082710"/>
            <a:ext cx="2853980" cy="453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De-jitter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3351" y="2567048"/>
            <a:ext cx="2853980" cy="58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err="1" smtClean="0">
                <a:solidFill>
                  <a:schemeClr val="tx1"/>
                </a:solidFill>
              </a:rPr>
              <a:t>Depacketizer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9478" y="4055401"/>
            <a:ext cx="2211074" cy="453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RTCP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832" y="837494"/>
            <a:ext cx="1242641" cy="4738131"/>
          </a:xfrm>
          <a:prstGeom prst="rect">
            <a:avLst/>
          </a:prstGeom>
          <a:solidFill>
            <a:srgbClr val="E8E8E8"/>
          </a:solidFill>
          <a:ln w="3175" cmpd="sng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Multimedia Application Settings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03351" y="3355718"/>
            <a:ext cx="2853980" cy="526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Repair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2579424" y="186241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Application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424" y="2629092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effectLst/>
              </a:rPr>
              <a:t>AMuSys</a:t>
            </a:r>
            <a:endParaRPr lang="en-US" sz="1400" dirty="0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2943" y="2629092"/>
            <a:ext cx="1958320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Network</a:t>
            </a:r>
          </a:p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component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79424" y="5064402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Codec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98672" y="1821516"/>
            <a:ext cx="0" cy="84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935" y="1639519"/>
            <a:ext cx="1641247" cy="124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Expectations:</a:t>
            </a:r>
          </a:p>
          <a:p>
            <a:pPr algn="r"/>
            <a:r>
              <a:rPr lang="en-US" sz="1400" dirty="0" smtClean="0"/>
              <a:t>-camera</a:t>
            </a:r>
          </a:p>
          <a:p>
            <a:pPr algn="r"/>
            <a:r>
              <a:rPr lang="en-US" sz="1400" dirty="0" smtClean="0"/>
              <a:t>-codec</a:t>
            </a:r>
          </a:p>
          <a:p>
            <a:pPr algn="r"/>
            <a:r>
              <a:rPr lang="en-US" sz="1400" dirty="0" smtClean="0"/>
              <a:t>-frame rate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9693" y="1821518"/>
            <a:ext cx="0" cy="842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17475" y="1668829"/>
            <a:ext cx="2095278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Obtain:</a:t>
            </a:r>
          </a:p>
          <a:p>
            <a:r>
              <a:rPr lang="en-US" sz="1400" dirty="0" smtClean="0"/>
              <a:t>- reception stats</a:t>
            </a:r>
          </a:p>
          <a:p>
            <a:r>
              <a:rPr lang="en-US" sz="1400" dirty="0" smtClean="0"/>
              <a:t>- received content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59416" y="3114643"/>
            <a:ext cx="1728281" cy="148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72470" y="3801459"/>
            <a:ext cx="1715228" cy="8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7229" y="3156832"/>
            <a:ext cx="1718742" cy="68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RTP</a:t>
            </a:r>
            <a:r>
              <a:rPr lang="en-US" sz="1400" dirty="0" smtClean="0"/>
              <a:t>/</a:t>
            </a:r>
            <a:r>
              <a:rPr lang="en-US" sz="1400" dirty="0" smtClean="0"/>
              <a:t>RTCP</a:t>
            </a:r>
            <a:endParaRPr lang="en-US" sz="1400" dirty="0" smtClean="0"/>
          </a:p>
          <a:p>
            <a:r>
              <a:rPr lang="en-US" sz="1400" dirty="0" smtClean="0"/>
              <a:t>- </a:t>
            </a:r>
            <a:r>
              <a:rPr lang="en-US" sz="1400" dirty="0" smtClean="0"/>
              <a:t>Capacity est.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98672" y="4264367"/>
            <a:ext cx="0" cy="819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9693" y="4251788"/>
            <a:ext cx="0" cy="8199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33947" y="4199097"/>
            <a:ext cx="195962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400" dirty="0" smtClean="0"/>
              <a:t>set parameters</a:t>
            </a:r>
          </a:p>
          <a:p>
            <a:pPr algn="r"/>
            <a:r>
              <a:rPr lang="en-US" sz="1400" dirty="0" smtClean="0"/>
              <a:t>- change bitrate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4083" y="4239108"/>
            <a:ext cx="3135408" cy="68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get parameters</a:t>
            </a:r>
            <a:endParaRPr lang="en-US" sz="1400" dirty="0"/>
          </a:p>
          <a:p>
            <a:r>
              <a:rPr lang="en-US" sz="1400" dirty="0" smtClean="0"/>
              <a:t>- get bitrate </a:t>
            </a:r>
          </a:p>
        </p:txBody>
      </p:sp>
    </p:spTree>
    <p:extLst>
      <p:ext uri="{BB962C8B-B14F-4D97-AF65-F5344CB8AC3E}">
        <p14:creationId xmlns:p14="http://schemas.microsoft.com/office/powerpoint/2010/main" val="377751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94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7</cp:revision>
  <dcterms:created xsi:type="dcterms:W3CDTF">2014-03-17T19:28:29Z</dcterms:created>
  <dcterms:modified xsi:type="dcterms:W3CDTF">2014-03-18T09:11:17Z</dcterms:modified>
</cp:coreProperties>
</file>