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9/4/13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9/4/13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3389438"/>
            <a:ext cx="2485281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447478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167466"/>
            <a:ext cx="425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56192" y="470570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cxnSp>
        <p:nvCxnSpPr>
          <p:cNvPr id="31" name="Straight Arrow Connector 34"/>
          <p:cNvCxnSpPr>
            <a:stCxn id="25" idx="0"/>
          </p:cNvCxnSpPr>
          <p:nvPr/>
        </p:nvCxnSpPr>
        <p:spPr>
          <a:xfrm rot="5400000" flipH="1" flipV="1">
            <a:off x="6938659" y="4128032"/>
            <a:ext cx="327374" cy="8279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4"/>
          <p:cNvCxnSpPr>
            <a:stCxn id="25" idx="2"/>
          </p:cNvCxnSpPr>
          <p:nvPr/>
        </p:nvCxnSpPr>
        <p:spPr>
          <a:xfrm rot="16200000" flipH="1">
            <a:off x="6979785" y="4783611"/>
            <a:ext cx="245122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7120531" y="4890369"/>
            <a:ext cx="395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38774" y="41978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codec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38772" y="47057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codec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38772" y="513549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402</TotalTime>
  <Words>456</Words>
  <Application>Microsoft Macintosh PowerPoint</Application>
  <PresentationFormat>On-screen Show (4:3)</PresentationFormat>
  <Paragraphs>137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58</cp:revision>
  <dcterms:created xsi:type="dcterms:W3CDTF">2013-08-19T12:04:04Z</dcterms:created>
  <dcterms:modified xsi:type="dcterms:W3CDTF">2013-09-04T19:48:56Z</dcterms:modified>
</cp:coreProperties>
</file>