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3545-AE21-7247-8426-4B1172E482C1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215399" y="15238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56265" y="15238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2501129" y="316238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82127" y="-1581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01129" y="848764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5904" y="862421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928566" y="1200975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15399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56265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2" name="Right Arrow 21"/>
          <p:cNvSpPr/>
          <p:nvPr/>
        </p:nvSpPr>
        <p:spPr>
          <a:xfrm>
            <a:off x="2501129" y="2610202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82127" y="2278146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01129" y="3142728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0953" y="3156385"/>
            <a:ext cx="2076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587250" y="1271445"/>
            <a:ext cx="302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39650" y="3413388"/>
            <a:ext cx="302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Receiver’s Estimate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0966" y="3494939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Follows receiver’s estimate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15399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56265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31" name="Right Arrow 30"/>
          <p:cNvSpPr/>
          <p:nvPr/>
        </p:nvSpPr>
        <p:spPr>
          <a:xfrm>
            <a:off x="2501129" y="4555036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501129" y="5087562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90953" y="5005634"/>
            <a:ext cx="22256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 and</a:t>
            </a:r>
          </a:p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739650" y="5358222"/>
            <a:ext cx="3029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 and Calculates Receiver’s Estimate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80966" y="5467083"/>
            <a:ext cx="308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 and chooses a value between Sender and Receiver Estimates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2127" y="4216482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252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031490" y="225300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Base-station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3879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2023204" y="2460002"/>
            <a:ext cx="1008286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16656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714271" y="219838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 Packets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14565" y="225409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Base-</a:t>
            </a:r>
            <a:r>
              <a:rPr lang="en-US" dirty="0" smtClean="0"/>
              <a:t>station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3577717" y="2460002"/>
            <a:ext cx="202100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133471" y="2460002"/>
            <a:ext cx="983185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7" idx="1"/>
            <a:endCxn id="19" idx="3"/>
          </p:cNvCxnSpPr>
          <p:nvPr/>
        </p:nvCxnSpPr>
        <p:spPr>
          <a:xfrm flipH="1">
            <a:off x="2023204" y="3140549"/>
            <a:ext cx="1008286" cy="1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  <a:endCxn id="25" idx="1"/>
          </p:cNvCxnSpPr>
          <p:nvPr/>
        </p:nvCxnSpPr>
        <p:spPr>
          <a:xfrm>
            <a:off x="6133471" y="3141639"/>
            <a:ext cx="983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57555" y="3071620"/>
            <a:ext cx="8995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Uplink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133471" y="3141639"/>
            <a:ext cx="10182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Downlink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023204" y="3946169"/>
            <a:ext cx="50934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73723" y="3988220"/>
            <a:ext cx="10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TMMBR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4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158603" y="3793790"/>
            <a:ext cx="1474768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3541" y="3793790"/>
            <a:ext cx="1350792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2444333" y="3957644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25331" y="362558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444333" y="4490170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9108" y="4503827"/>
            <a:ext cx="2082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Estimated Capacity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1093541" y="914848"/>
            <a:ext cx="653983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526210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95323" y="2044478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51275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963818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6370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360262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3818" y="1858924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923080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19524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23080" y="1841803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843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8327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8327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832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4399" y="3389437"/>
            <a:ext cx="4603758" cy="831370"/>
          </a:xfrm>
          <a:prstGeom prst="rect">
            <a:avLst/>
          </a:prstGeom>
          <a:solidFill>
            <a:srgbClr val="D7DCE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Real-time Transport Protocol </a:t>
            </a:r>
            <a:r>
              <a:rPr lang="en-US" sz="1600" dirty="0" smtClean="0">
                <a:latin typeface="+mj-lt"/>
              </a:rPr>
              <a:t>(RTP)</a:t>
            </a:r>
            <a:endParaRPr lang="en-US" sz="1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6276" y="2922073"/>
            <a:ext cx="1336351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r>
              <a:rPr lang="en-US" sz="1400" dirty="0" smtClean="0"/>
              <a:t> #1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492628" y="2922067"/>
            <a:ext cx="1347183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endParaRPr lang="en-US" sz="1400" dirty="0" smtClean="0"/>
          </a:p>
          <a:p>
            <a:pPr algn="ctr"/>
            <a:r>
              <a:rPr lang="en-US" sz="1400" dirty="0" smtClean="0"/>
              <a:t>#2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56277" y="2444161"/>
            <a:ext cx="2697189" cy="491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Multipath RTP </a:t>
            </a:r>
            <a:r>
              <a:rPr lang="en-US" sz="1600" dirty="0" smtClean="0">
                <a:latin typeface="+mj-lt"/>
              </a:rPr>
              <a:t>(MPRTP)</a:t>
            </a:r>
            <a:endParaRPr lang="en-US" sz="14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56277" y="1708376"/>
            <a:ext cx="2697189" cy="73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39810" y="1708375"/>
            <a:ext cx="996841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6651" y="1708376"/>
            <a:ext cx="921505" cy="168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78973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78973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074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037" y="5052177"/>
            <a:ext cx="8558942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036" y="4220807"/>
            <a:ext cx="6524288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03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410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68055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94109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9410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29410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28346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88638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2324" y="4220808"/>
            <a:ext cx="2034654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40939" y="3389438"/>
            <a:ext cx="2376039" cy="82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Signaling </a:t>
            </a:r>
            <a:r>
              <a:rPr lang="en-US" sz="1600" i="1" dirty="0" smtClean="0"/>
              <a:t>Protocol</a:t>
            </a:r>
          </a:p>
          <a:p>
            <a:pPr algn="ctr"/>
            <a:r>
              <a:rPr lang="en-US" sz="1200" i="1" dirty="0" smtClean="0"/>
              <a:t>(e.g., SIP, Jingle, …)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762584" y="3384770"/>
            <a:ext cx="77835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2585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signaling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762580" y="1708375"/>
            <a:ext cx="1570372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02834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805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11239"/>
      </p:ext>
    </p:extLst>
  </p:cSld>
  <p:clrMapOvr>
    <a:masterClrMapping/>
  </p:clrMapOvr>
</p:sld>
</file>

<file path=ppt/theme/theme1.xml><?xml version="1.0" encoding="utf-8"?>
<a:theme xmlns:a="http://schemas.openxmlformats.org/drawingml/2006/main" name="nexa-custom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nexa-custom.thmx</Template>
  <TotalTime>173</TotalTime>
  <Words>233</Words>
  <Application>Microsoft Macintosh PowerPoint</Application>
  <PresentationFormat>On-screen Show (4:3)</PresentationFormat>
  <Paragraphs>68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nexa-custom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Singh</dc:creator>
  <cp:lastModifiedBy>Varun Singh</cp:lastModifiedBy>
  <cp:revision>25</cp:revision>
  <dcterms:created xsi:type="dcterms:W3CDTF">2013-08-19T12:04:04Z</dcterms:created>
  <dcterms:modified xsi:type="dcterms:W3CDTF">2013-08-25T18:08:33Z</dcterms:modified>
</cp:coreProperties>
</file>