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4" r:id="rId4"/>
    <p:sldId id="257" r:id="rId5"/>
    <p:sldId id="258" r:id="rId6"/>
    <p:sldId id="259" r:id="rId7"/>
    <p:sldId id="265" r:id="rId8"/>
    <p:sldId id="260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C4EC4-C5B7-4A47-9986-0BA750B17D28}" type="datetimeFigureOut">
              <a:rPr lang="en-US" smtClean="0"/>
              <a:t>24/03/15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8F303-901B-1346-9442-58BFCB4B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760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9846D-7F88-0C4D-9A05-595F809562A2}" type="datetimeFigureOut">
              <a:rPr lang="en-US" smtClean="0"/>
              <a:t>24/03/15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75B3-1BCA-4A44-8E29-3C93BBB29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75B3-1BCA-4A44-8E29-3C93BBB29A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7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25B1-F6AA-F345-A6AD-542DFBEB1C21}" type="datetime1">
              <a:rPr lang="en-US" smtClean="0"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3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EB7D-355E-0C46-8107-96631E84DF70}" type="datetime1">
              <a:rPr lang="en-US" smtClean="0"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618C-5D29-DE43-B3F5-FA5D2B64DFA1}" type="datetime1">
              <a:rPr lang="en-US" smtClean="0"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8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24/03/15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648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24/03/15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098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24/03/15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04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24/03/15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5455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24/03/15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8521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24/03/15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9424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24/03/15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4194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24/03/15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707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EBA8-7905-C845-81D7-718A8805E944}" type="datetime1">
              <a:rPr lang="en-US" smtClean="0"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24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24/03/15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2117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24/03/15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5150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95AD-9D4A-054D-A7BB-31CCE71EAB8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24/03/15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81211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19F3-E846-964D-806C-9EBAE9C0F2CE}" type="datetime1">
              <a:rPr lang="en-US" smtClean="0"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9F54-C104-4B4E-86AA-2DE0795114DA}" type="datetime1">
              <a:rPr lang="en-US" smtClean="0"/>
              <a:t>24/03/15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9CCC-4F82-3745-AD61-56BC24FAA1D3}" type="datetime1">
              <a:rPr lang="en-US" smtClean="0"/>
              <a:t>24/03/15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39B4-FCE5-C444-B43B-BD02CB57EB3B}" type="datetime1">
              <a:rPr lang="en-US" smtClean="0"/>
              <a:t>24/03/15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0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9683-CB02-4844-86E6-64D4B7E22237}" type="datetime1">
              <a:rPr lang="en-US" smtClean="0"/>
              <a:t>24/03/15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0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249B-C39D-7E4B-8256-8294A9FFFC44}" type="datetime1">
              <a:rPr lang="en-US" smtClean="0"/>
              <a:t>24/03/15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6B7-E6A3-834A-A7CB-1EE19857EFDE}" type="datetime1">
              <a:rPr lang="en-US" smtClean="0"/>
              <a:t>24/03/15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1BA0-2988-054D-8CBF-90BE09811656}" type="datetime1">
              <a:rPr lang="en-US" smtClean="0"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18E2-E5B0-2B41-B19C-D94ACC3B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095AD-9D4A-054D-A7BB-31CCE71EAB8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24/03/15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B089-F78E-0B41-BBB3-31F37DF4B0B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Nexa Light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Nexa Light"/>
            </a:endParaRPr>
          </a:p>
        </p:txBody>
      </p:sp>
    </p:spTree>
    <p:extLst>
      <p:ext uri="{BB962C8B-B14F-4D97-AF65-F5344CB8AC3E}">
        <p14:creationId xmlns:p14="http://schemas.microsoft.com/office/powerpoint/2010/main" val="735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Flexible-FEC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Nexa Light"/>
                <a:cs typeface="Nexa Light"/>
              </a:rPr>
              <a:t>IETF 92, Dallas </a:t>
            </a:r>
          </a:p>
          <a:p>
            <a:r>
              <a:rPr lang="en-US" dirty="0" smtClean="0">
                <a:latin typeface="Nexa Light"/>
                <a:cs typeface="Nexa Light"/>
              </a:rPr>
              <a:t>25.03.2015</a:t>
            </a:r>
          </a:p>
          <a:p>
            <a:endParaRPr lang="en-US" dirty="0">
              <a:latin typeface="Nexa Light"/>
              <a:cs typeface="Nexa Light"/>
            </a:endParaRPr>
          </a:p>
          <a:p>
            <a:r>
              <a:rPr lang="en-US" dirty="0" smtClean="0">
                <a:latin typeface="Nexa Light"/>
                <a:cs typeface="Nexa Light"/>
              </a:rPr>
              <a:t>Mo </a:t>
            </a:r>
            <a:r>
              <a:rPr lang="en-US" dirty="0" err="1" smtClean="0">
                <a:latin typeface="Nexa Light"/>
                <a:cs typeface="Nexa Light"/>
              </a:rPr>
              <a:t>Zanaty</a:t>
            </a:r>
            <a:endParaRPr lang="en-US" dirty="0" smtClean="0">
              <a:latin typeface="Nexa Light"/>
              <a:cs typeface="Nexa Light"/>
            </a:endParaRPr>
          </a:p>
          <a:p>
            <a:r>
              <a:rPr lang="en-US" dirty="0" err="1" smtClean="0">
                <a:latin typeface="Nexa Light"/>
                <a:cs typeface="Nexa Light"/>
              </a:rPr>
              <a:t>Varun</a:t>
            </a:r>
            <a:r>
              <a:rPr lang="en-US" dirty="0" smtClean="0">
                <a:latin typeface="Nexa Light"/>
                <a:cs typeface="Nexa Light"/>
              </a:rPr>
              <a:t> Singh</a:t>
            </a:r>
          </a:p>
          <a:p>
            <a:r>
              <a:rPr lang="en-US" dirty="0" smtClean="0">
                <a:latin typeface="Nexa Light"/>
                <a:cs typeface="Nexa Light"/>
              </a:rPr>
              <a:t>Ali </a:t>
            </a:r>
            <a:r>
              <a:rPr lang="en-US" dirty="0" err="1" smtClean="0">
                <a:latin typeface="Nexa Light"/>
                <a:cs typeface="Nexa Light"/>
              </a:rPr>
              <a:t>Begen</a:t>
            </a:r>
            <a:endParaRPr lang="en-US" dirty="0" smtClean="0">
              <a:latin typeface="Nexa Light"/>
              <a:cs typeface="Nexa Light"/>
            </a:endParaRPr>
          </a:p>
          <a:p>
            <a:endParaRPr lang="en-US" dirty="0">
              <a:latin typeface="Nexa Light"/>
              <a:cs typeface="Nex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6248" y="5994090"/>
            <a:ext cx="586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draft-ietf-payload-flexible-fec-scheme-00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582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Status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Nexa Light"/>
                <a:cs typeface="Nexa Light"/>
              </a:rPr>
              <a:t>Submitted -00 WG draft after </a:t>
            </a:r>
            <a:r>
              <a:rPr lang="en-US" dirty="0" err="1" smtClean="0">
                <a:latin typeface="Nexa Light"/>
                <a:cs typeface="Nexa Light"/>
              </a:rPr>
              <a:t>honolulu</a:t>
            </a:r>
            <a:endParaRPr lang="en-US" dirty="0" smtClean="0">
              <a:latin typeface="Nexa Light"/>
              <a:cs typeface="Nexa Light"/>
            </a:endParaRPr>
          </a:p>
          <a:p>
            <a:pPr marL="342900" lvl="1" indent="-342900">
              <a:buFont typeface="Arial"/>
              <a:buChar char="•"/>
            </a:pPr>
            <a:endParaRPr lang="en-US" dirty="0" smtClean="0">
              <a:latin typeface="Nexa Light"/>
              <a:cs typeface="Nexa Light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Nexa Light"/>
                <a:cs typeface="Nexa Light"/>
              </a:rPr>
              <a:t>Reviews: Thanks Magnus </a:t>
            </a:r>
            <a:r>
              <a:rPr lang="en-US" dirty="0" err="1" smtClean="0">
                <a:latin typeface="Nexa Light"/>
                <a:cs typeface="Nexa Light"/>
              </a:rPr>
              <a:t>Westerlund</a:t>
            </a:r>
            <a:endParaRPr lang="en-US" dirty="0" smtClean="0">
              <a:latin typeface="Nexa Light"/>
              <a:cs typeface="Nexa Ligh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Open Issue 1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exa Light"/>
                <a:cs typeface="Nexa Light"/>
              </a:rPr>
              <a:t>Associating repair stream with source RTP Stream.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In RTP</a:t>
            </a:r>
          </a:p>
          <a:p>
            <a:pPr lvl="2"/>
            <a:r>
              <a:rPr lang="en-US" dirty="0" smtClean="0">
                <a:latin typeface="Nexa Light"/>
                <a:cs typeface="Nexa Light"/>
              </a:rPr>
              <a:t>See proposal on slide 3</a:t>
            </a:r>
          </a:p>
          <a:p>
            <a:pPr lvl="2"/>
            <a:endParaRPr lang="en-US" dirty="0" smtClean="0">
              <a:latin typeface="Nexa Light"/>
              <a:cs typeface="Nexa Light"/>
            </a:endParaRPr>
          </a:p>
          <a:p>
            <a:pPr lvl="1"/>
            <a:r>
              <a:rPr lang="en-US" dirty="0" smtClean="0">
                <a:latin typeface="Nexa Light"/>
                <a:cs typeface="Nexa Light"/>
              </a:rPr>
              <a:t>In SDP</a:t>
            </a:r>
          </a:p>
          <a:p>
            <a:pPr lvl="2"/>
            <a:r>
              <a:rPr lang="en-US" dirty="0" smtClean="0">
                <a:latin typeface="Nexa Light"/>
                <a:cs typeface="Nexa Light"/>
              </a:rPr>
              <a:t>See proposal on slide 4</a:t>
            </a:r>
            <a:endParaRPr lang="en-US" dirty="0">
              <a:latin typeface="Nexa Light"/>
              <a:cs typeface="Nex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0484" y="89972"/>
            <a:ext cx="2793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exa Bold"/>
                <a:cs typeface="Nexa Bold"/>
              </a:rPr>
              <a:t>Open Issue 1		 	(1/3)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RTP Source ID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exa Light"/>
                <a:cs typeface="Nexa Light"/>
              </a:rPr>
              <a:t>Thanks Peter Thatcher </a:t>
            </a:r>
            <a:r>
              <a:rPr lang="en-US" dirty="0" smtClean="0">
                <a:latin typeface="Nexa Light"/>
                <a:cs typeface="Nexa Light"/>
                <a:sym typeface="Wingdings"/>
              </a:rPr>
              <a:t></a:t>
            </a:r>
            <a:endParaRPr lang="en-US" dirty="0">
              <a:latin typeface="Nexa Light"/>
              <a:cs typeface="Nex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0484" y="89972"/>
            <a:ext cx="2793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exa Bold"/>
                <a:cs typeface="Nexa Bold"/>
              </a:rPr>
              <a:t>Open Issue 1 		(2/3)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SDP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exa Light"/>
                <a:cs typeface="Nexa Light"/>
              </a:rPr>
              <a:t>Dynamic Association in RTP, no association in SDP</a:t>
            </a:r>
          </a:p>
          <a:p>
            <a:endParaRPr lang="en-US" dirty="0" smtClean="0">
              <a:latin typeface="Nexa Light"/>
              <a:cs typeface="Nexa Light"/>
            </a:endParaRPr>
          </a:p>
          <a:p>
            <a:r>
              <a:rPr lang="en-US" dirty="0" smtClean="0">
                <a:latin typeface="Nexa Light"/>
                <a:cs typeface="Nexa Light"/>
              </a:rPr>
              <a:t>Example: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a = rtpmap:96 VP8/90000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a = rtpmap:98 FLEXFEC/90000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a = fmtp:98 code=</a:t>
            </a:r>
            <a:r>
              <a:rPr lang="en-US" sz="2400" dirty="0" err="1" smtClean="0">
                <a:latin typeface="Courier"/>
                <a:cs typeface="Courier"/>
              </a:rPr>
              <a:t>xor</a:t>
            </a:r>
            <a:r>
              <a:rPr lang="en-US" sz="2400" dirty="0" smtClean="0">
                <a:latin typeface="Courier"/>
                <a:cs typeface="Courier"/>
              </a:rPr>
              <a:t>; repair-window=200ms</a:t>
            </a:r>
          </a:p>
          <a:p>
            <a:pPr marL="457200" lvl="1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0484" y="89972"/>
            <a:ext cx="2793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Nexa Bold"/>
                <a:cs typeface="Nexa Bold"/>
              </a:rPr>
              <a:t>Open Issue 1 		(3/3)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Open issues 2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Nexa Light"/>
                <a:cs typeface="Nexa Light"/>
              </a:rPr>
              <a:t>M and N occur in the RTP header for row length and column depth (non-bitmask case)</a:t>
            </a:r>
          </a:p>
          <a:p>
            <a:endParaRPr lang="en-US" dirty="0" smtClean="0">
              <a:latin typeface="Nexa Light"/>
              <a:cs typeface="Nexa Light"/>
            </a:endParaRPr>
          </a:p>
          <a:p>
            <a:r>
              <a:rPr lang="en-US" dirty="0" smtClean="0">
                <a:latin typeface="Nexa Light"/>
                <a:cs typeface="Nexa Light"/>
              </a:rPr>
              <a:t>N = 0 and N = 1  currently means row FEC</a:t>
            </a:r>
          </a:p>
          <a:p>
            <a:endParaRPr lang="en-US" dirty="0" smtClean="0">
              <a:latin typeface="Nexa Light"/>
              <a:cs typeface="Nexa Light"/>
            </a:endParaRPr>
          </a:p>
          <a:p>
            <a:r>
              <a:rPr lang="en-US" dirty="0" smtClean="0">
                <a:latin typeface="Nexa Light"/>
                <a:cs typeface="Nexa Light"/>
              </a:rPr>
              <a:t>Proposal: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Nexa Light"/>
                <a:cs typeface="Nexa Light"/>
              </a:rPr>
              <a:t>N = 0 indicates row FEC </a:t>
            </a:r>
            <a:r>
              <a:rPr lang="en-US" sz="2200" b="1" dirty="0" smtClean="0">
                <a:latin typeface="Nexa Bold"/>
                <a:cs typeface="Nexa Bold"/>
              </a:rPr>
              <a:t>not </a:t>
            </a:r>
            <a:r>
              <a:rPr lang="en-US" sz="2200" dirty="0" smtClean="0">
                <a:latin typeface="Nexa Light"/>
                <a:cs typeface="Nexa Light"/>
              </a:rPr>
              <a:t>followed by column FEC.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Nexa Light"/>
                <a:cs typeface="Nexa Light"/>
              </a:rPr>
              <a:t>N = 1 indicates row FEC         followed by column FEC.</a:t>
            </a:r>
          </a:p>
          <a:p>
            <a:pPr lvl="1"/>
            <a:endParaRPr lang="en-US" dirty="0">
              <a:latin typeface="Nexa Light"/>
              <a:cs typeface="Nex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Open issues 3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Nexa Light"/>
                <a:cs typeface="Nexa Light"/>
              </a:rPr>
              <a:t>Type of protection (</a:t>
            </a:r>
            <a:r>
              <a:rPr lang="en-US" dirty="0" err="1" smtClean="0">
                <a:latin typeface="Nexa Light"/>
                <a:cs typeface="Nexa Light"/>
              </a:rPr>
              <a:t>ToP</a:t>
            </a:r>
            <a:r>
              <a:rPr lang="en-US" dirty="0" smtClean="0">
                <a:latin typeface="Nexa Light"/>
                <a:cs typeface="Nexa Light"/>
              </a:rPr>
              <a:t>) in SDP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Nexa Light"/>
                <a:cs typeface="Nexa Light"/>
              </a:rPr>
              <a:t>		0=interleaved,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Nexa Light"/>
                <a:cs typeface="Nexa Light"/>
              </a:rPr>
              <a:t>		1=non-interleaved,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Nexa Light"/>
                <a:cs typeface="Nexa Light"/>
              </a:rPr>
              <a:t>		2= both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We can do these dynamically in RTP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keep it or remove it from SDP?</a:t>
            </a:r>
          </a:p>
          <a:p>
            <a:endParaRPr lang="en-US" dirty="0">
              <a:latin typeface="Nexa Light"/>
              <a:cs typeface="Nexa Light"/>
            </a:endParaRPr>
          </a:p>
          <a:p>
            <a:r>
              <a:rPr lang="en-US" dirty="0" smtClean="0">
                <a:latin typeface="Nexa Light"/>
                <a:cs typeface="Nexa Light"/>
              </a:rPr>
              <a:t>L and D in SDP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Length and depth for fixed 2-D protection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Only necessary for &gt; 256 x 256.</a:t>
            </a:r>
          </a:p>
          <a:p>
            <a:pPr lvl="1"/>
            <a:r>
              <a:rPr lang="en-US" dirty="0" smtClean="0">
                <a:latin typeface="Nexa Light"/>
                <a:cs typeface="Nexa Light"/>
              </a:rPr>
              <a:t>keep it or remove it from SDP?</a:t>
            </a:r>
            <a:endParaRPr lang="en-US" dirty="0" smtClean="0">
              <a:latin typeface="Nexa Light"/>
              <a:cs typeface="Nexa Light"/>
            </a:endParaRPr>
          </a:p>
          <a:p>
            <a:pPr lvl="1"/>
            <a:endParaRPr lang="en-US" dirty="0" smtClean="0">
              <a:latin typeface="Nexa Light"/>
              <a:cs typeface="Nexa Light"/>
            </a:endParaRPr>
          </a:p>
          <a:p>
            <a:endParaRPr lang="en-US" dirty="0">
              <a:latin typeface="Nexa Light"/>
              <a:cs typeface="Nex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8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xa Bold"/>
                <a:cs typeface="Nexa Bold"/>
              </a:rPr>
              <a:t>Next Steps</a:t>
            </a:r>
            <a:endParaRPr lang="en-US" dirty="0">
              <a:latin typeface="Nexa Bold"/>
              <a:cs typeface="Nex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exa Light"/>
                <a:cs typeface="Nexa Light"/>
              </a:rPr>
              <a:t>More reviews appreciated</a:t>
            </a:r>
          </a:p>
          <a:p>
            <a:endParaRPr lang="en-US" dirty="0">
              <a:latin typeface="Nexa Light"/>
              <a:cs typeface="Nexa Light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dirty="0" smtClean="0">
              <a:latin typeface="Nexa Light"/>
              <a:cs typeface="Nexa Light"/>
            </a:endParaRPr>
          </a:p>
          <a:p>
            <a:endParaRPr lang="en-US" dirty="0">
              <a:latin typeface="Nexa Light"/>
              <a:cs typeface="Nex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18E2-E5B0-2B41-B19C-D94ACC3B6B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7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 Slide: </a:t>
            </a:r>
            <a:br>
              <a:rPr lang="en-US" dirty="0" smtClean="0"/>
            </a:br>
            <a:r>
              <a:rPr lang="en-US" dirty="0" smtClean="0"/>
              <a:t>M and N 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en-US" dirty="0" smtClean="0"/>
              <a:t>&gt;0, N=0 </a:t>
            </a:r>
            <a:r>
              <a:rPr lang="en-US" dirty="0" smtClean="0">
                <a:sym typeface="Wingdings"/>
              </a:rPr>
              <a:t> row of M non-interleaved packets starting from </a:t>
            </a:r>
            <a:r>
              <a:rPr lang="en-US" dirty="0" err="1" smtClean="0">
                <a:sym typeface="Wingdings"/>
              </a:rPr>
              <a:t>SN_base</a:t>
            </a:r>
            <a:r>
              <a:rPr lang="en-US" dirty="0" smtClean="0">
                <a:sym typeface="Wingdings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  <a:sym typeface="Wingdings"/>
              </a:rPr>
              <a:t>	SN</a:t>
            </a:r>
            <a:r>
              <a:rPr lang="en-US" dirty="0">
                <a:latin typeface="Consolas"/>
                <a:cs typeface="Consolas"/>
                <a:sym typeface="Wingdings"/>
              </a:rPr>
              <a:t>, SN+1, SN+2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,…, </a:t>
            </a:r>
            <a:r>
              <a:rPr lang="en-US" dirty="0">
                <a:latin typeface="Consolas"/>
                <a:cs typeface="Consolas"/>
                <a:sym typeface="Wingdings"/>
              </a:rPr>
              <a:t>SN+(M-1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)</a:t>
            </a: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dirty="0"/>
              <a:t>M&gt;0, </a:t>
            </a:r>
            <a:r>
              <a:rPr lang="en-US" dirty="0" smtClean="0"/>
              <a:t>N&gt;0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column of N </a:t>
            </a:r>
            <a:r>
              <a:rPr lang="en-US" dirty="0">
                <a:sym typeface="Wingdings"/>
              </a:rPr>
              <a:t>packets interleaved by </a:t>
            </a:r>
            <a:r>
              <a:rPr lang="en-US" dirty="0" smtClean="0">
                <a:sym typeface="Wingdings"/>
              </a:rPr>
              <a:t>every M packets starting </a:t>
            </a:r>
            <a:r>
              <a:rPr lang="en-US" dirty="0">
                <a:sym typeface="Wingdings"/>
              </a:rPr>
              <a:t>from </a:t>
            </a:r>
            <a:r>
              <a:rPr lang="en-US" dirty="0" err="1" smtClean="0">
                <a:sym typeface="Wingdings"/>
              </a:rPr>
              <a:t>SN_base</a:t>
            </a:r>
            <a:r>
              <a:rPr lang="en-US" dirty="0" smtClean="0">
                <a:sym typeface="Wingding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  <a:sym typeface="Wingdings"/>
              </a:rPr>
              <a:t>	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SN, </a:t>
            </a:r>
            <a:r>
              <a:rPr lang="en-US" dirty="0">
                <a:latin typeface="Consolas"/>
                <a:cs typeface="Consolas"/>
                <a:sym typeface="Wingdings"/>
              </a:rPr>
              <a:t>SN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+(1xM), SN+(2xM),…, </a:t>
            </a:r>
            <a:r>
              <a:rPr lang="en-US" dirty="0">
                <a:latin typeface="Consolas"/>
                <a:cs typeface="Consolas"/>
                <a:sym typeface="Wingdings"/>
              </a:rPr>
              <a:t>SN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+(N-1)</a:t>
            </a:r>
            <a:r>
              <a:rPr lang="en-US" dirty="0" err="1" smtClean="0">
                <a:latin typeface="Consolas"/>
                <a:cs typeface="Consolas"/>
                <a:sym typeface="Wingdings"/>
              </a:rPr>
              <a:t>xM</a:t>
            </a:r>
            <a:endParaRPr lang="en-US" dirty="0">
              <a:latin typeface="Consolas"/>
              <a:cs typeface="Consola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17580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228</Words>
  <Application>Microsoft Macintosh PowerPoint</Application>
  <PresentationFormat>On-screen Show (4:3)</PresentationFormat>
  <Paragraphs>69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nexa-custom</vt:lpstr>
      <vt:lpstr>Flexible-FEC</vt:lpstr>
      <vt:lpstr>Status</vt:lpstr>
      <vt:lpstr>Open Issue 1</vt:lpstr>
      <vt:lpstr>RTP Source ID</vt:lpstr>
      <vt:lpstr>SDP</vt:lpstr>
      <vt:lpstr>Open issues 2</vt:lpstr>
      <vt:lpstr>Open issues 3</vt:lpstr>
      <vt:lpstr>Next Steps</vt:lpstr>
      <vt:lpstr>Extra Slide:  M and N values </vt:lpstr>
    </vt:vector>
  </TitlesOfParts>
  <Company>callstats.io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Flexible-FEC</dc:title>
  <dc:creator>Varun</dc:creator>
  <cp:lastModifiedBy>Varun</cp:lastModifiedBy>
  <cp:revision>6</cp:revision>
  <dcterms:created xsi:type="dcterms:W3CDTF">2015-03-25T04:04:53Z</dcterms:created>
  <dcterms:modified xsi:type="dcterms:W3CDTF">2015-03-25T05:01:52Z</dcterms:modified>
</cp:coreProperties>
</file>