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84" autoAdjust="0"/>
  </p:normalViewPr>
  <p:slideViewPr>
    <p:cSldViewPr snapToGrid="0" snapToObjects="1">
      <p:cViewPr varScale="1">
        <p:scale>
          <a:sx n="129" d="100"/>
          <a:sy n="129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6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5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3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B9DF-6DCD-9446-A3EA-2179CCE6D068}" type="datetimeFigureOut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9835"/>
            <a:ext cx="7772400" cy="2460616"/>
          </a:xfrm>
        </p:spPr>
        <p:txBody>
          <a:bodyPr/>
          <a:lstStyle/>
          <a:p>
            <a:r>
              <a:rPr lang="en-US" dirty="0" smtClean="0"/>
              <a:t>RMCAT</a:t>
            </a:r>
            <a:br>
              <a:rPr lang="en-US" dirty="0" smtClean="0"/>
            </a:br>
            <a:r>
              <a:rPr lang="en-US" dirty="0" smtClean="0"/>
              <a:t>Application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199"/>
            <a:ext cx="9143999" cy="26162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draft-zanaty-rmcat-app-interaction-00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 </a:t>
            </a:r>
            <a:r>
              <a:rPr lang="en-US" dirty="0" err="1" smtClean="0">
                <a:solidFill>
                  <a:schemeClr val="tx1"/>
                </a:solidFill>
              </a:rPr>
              <a:t>Zanaty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Varun</a:t>
            </a:r>
            <a:r>
              <a:rPr lang="en-US" dirty="0" smtClean="0">
                <a:solidFill>
                  <a:schemeClr val="tx1"/>
                </a:solidFill>
              </a:rPr>
              <a:t> Singh, </a:t>
            </a:r>
            <a:r>
              <a:rPr lang="en-US" dirty="0" err="1" smtClean="0">
                <a:solidFill>
                  <a:schemeClr val="tx1"/>
                </a:solidFill>
              </a:rPr>
              <a:t>Suhas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Nandakumar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IETF 89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0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RTP – CC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RTP circuit </a:t>
            </a:r>
            <a:r>
              <a:rPr lang="en-US" dirty="0"/>
              <a:t>b</a:t>
            </a:r>
            <a:r>
              <a:rPr lang="en-US" dirty="0" smtClean="0"/>
              <a:t>reakers must never trip</a:t>
            </a:r>
          </a:p>
          <a:p>
            <a:r>
              <a:rPr lang="en-US" dirty="0" smtClean="0"/>
              <a:t>RTCP feedback conveys CC info</a:t>
            </a:r>
          </a:p>
          <a:p>
            <a:r>
              <a:rPr lang="en-US" dirty="0" smtClean="0"/>
              <a:t>RTP header extensions in bidirectional flows may also convey CC info</a:t>
            </a:r>
          </a:p>
          <a:p>
            <a:r>
              <a:rPr lang="en-US" dirty="0" smtClean="0"/>
              <a:t>RTP header extensions may also convey transmission time offsets when they differ from the nominal sampling time intervals</a:t>
            </a:r>
          </a:p>
        </p:txBody>
      </p:sp>
    </p:spTree>
    <p:extLst>
      <p:ext uri="{BB962C8B-B14F-4D97-AF65-F5344CB8AC3E}">
        <p14:creationId xmlns:p14="http://schemas.microsoft.com/office/powerpoint/2010/main" val="311558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CC – UDP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Pacing / shaping of transmitted packets</a:t>
            </a:r>
          </a:p>
          <a:p>
            <a:pPr lvl="1"/>
            <a:r>
              <a:rPr lang="en-US" dirty="0" smtClean="0"/>
              <a:t>Adaptively enabled based on congestion state</a:t>
            </a:r>
          </a:p>
          <a:p>
            <a:pPr lvl="1"/>
            <a:r>
              <a:rPr lang="en-US" dirty="0" smtClean="0"/>
              <a:t>CC may shape a single flow or multiple flows</a:t>
            </a:r>
          </a:p>
          <a:p>
            <a:pPr lvl="1"/>
            <a:r>
              <a:rPr lang="en-US" dirty="0" smtClean="0"/>
              <a:t>OS may shape all or selective traffic</a:t>
            </a:r>
          </a:p>
          <a:p>
            <a:r>
              <a:rPr lang="en-US" dirty="0" smtClean="0"/>
              <a:t>Detect transport capabilities</a:t>
            </a:r>
          </a:p>
          <a:p>
            <a:pPr lvl="1"/>
            <a:r>
              <a:rPr lang="en-US" dirty="0" smtClean="0"/>
              <a:t>OS shaper</a:t>
            </a:r>
          </a:p>
          <a:p>
            <a:pPr lvl="1"/>
            <a:r>
              <a:rPr lang="en-US" dirty="0" smtClean="0"/>
              <a:t>ECN</a:t>
            </a:r>
          </a:p>
          <a:p>
            <a:pPr lvl="1"/>
            <a:r>
              <a:rPr lang="en-US" dirty="0" smtClean="0"/>
              <a:t>DSCP</a:t>
            </a:r>
          </a:p>
          <a:p>
            <a:pPr lvl="1"/>
            <a:r>
              <a:rPr lang="en-US" dirty="0" smtClean="0"/>
              <a:t>AQM</a:t>
            </a:r>
          </a:p>
          <a:p>
            <a:r>
              <a:rPr lang="en-US" dirty="0" smtClean="0"/>
              <a:t>PMTUD / PLPMTUD?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CC – Shared State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be discussed in draft-</a:t>
            </a:r>
            <a:r>
              <a:rPr lang="en-US" dirty="0" err="1" smtClean="0"/>
              <a:t>welzl</a:t>
            </a:r>
            <a:r>
              <a:rPr lang="en-US" dirty="0" smtClean="0"/>
              <a:t>-</a:t>
            </a:r>
            <a:r>
              <a:rPr lang="en-US" dirty="0" err="1" smtClean="0"/>
              <a:t>rmcat</a:t>
            </a:r>
            <a:r>
              <a:rPr lang="en-US" dirty="0" smtClean="0"/>
              <a:t>-coupled-cc</a:t>
            </a:r>
          </a:p>
          <a:p>
            <a:r>
              <a:rPr lang="en-US" dirty="0" smtClean="0"/>
              <a:t>Weighted Fairness</a:t>
            </a:r>
          </a:p>
          <a:p>
            <a:pPr lvl="1"/>
            <a:r>
              <a:rPr lang="en-US" dirty="0" smtClean="0"/>
              <a:t>Multi-flow CC may need application</a:t>
            </a:r>
            <a:r>
              <a:rPr lang="en-US" dirty="0"/>
              <a:t>-specified </a:t>
            </a:r>
            <a:r>
              <a:rPr lang="en-US" dirty="0" smtClean="0"/>
              <a:t>weights.</a:t>
            </a:r>
          </a:p>
          <a:p>
            <a:pPr lvl="1"/>
            <a:r>
              <a:rPr lang="en-US" dirty="0" smtClean="0"/>
              <a:t>Within </a:t>
            </a:r>
            <a:r>
              <a:rPr lang="en-US" dirty="0"/>
              <a:t>an application, it is likely the different flows have different rate requirements, so equal bandwidth sharing may not be fair nor desirable, and weighted fairness may be required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Across applications, or even across hosts, the weights become more difficult to define.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8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Agree on components and interactions?</a:t>
            </a:r>
          </a:p>
          <a:p>
            <a:endParaRPr lang="en-US" dirty="0" smtClean="0"/>
          </a:p>
          <a:p>
            <a:r>
              <a:rPr lang="en-US" dirty="0" smtClean="0"/>
              <a:t>Adopt as basis for workgroup milestone on application interaction?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31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Agree on the conceptual decomposition of RMCAT applications to describe interfaces and interactions between congestion control and other functions</a:t>
            </a:r>
          </a:p>
          <a:p>
            <a:endParaRPr lang="en-US" dirty="0" smtClean="0"/>
          </a:p>
          <a:p>
            <a:r>
              <a:rPr lang="en-US" dirty="0" smtClean="0"/>
              <a:t>Agree on the interfaces and interactions</a:t>
            </a:r>
          </a:p>
          <a:p>
            <a:endParaRPr lang="en-US" dirty="0" smtClean="0"/>
          </a:p>
          <a:p>
            <a:r>
              <a:rPr lang="en-US" dirty="0" smtClean="0"/>
              <a:t>Adopt as basis for workgroup milestone on application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92763" y="5359920"/>
            <a:ext cx="5559061" cy="698383"/>
          </a:xfrm>
          <a:prstGeom prst="round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Operating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System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92763" y="1495342"/>
            <a:ext cx="5559061" cy="33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22652" y="5511897"/>
            <a:ext cx="1465428" cy="412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UDP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22651" y="1712453"/>
            <a:ext cx="1465428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Config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22651" y="2479861"/>
            <a:ext cx="1465428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Codec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22651" y="4014676"/>
            <a:ext cx="1465429" cy="6179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Congestion Control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55365" y="3240597"/>
            <a:ext cx="982381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RTP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>
            <a:stCxn id="14" idx="2"/>
            <a:endCxn id="15" idx="0"/>
          </p:cNvCxnSpPr>
          <p:nvPr/>
        </p:nvCxnSpPr>
        <p:spPr>
          <a:xfrm>
            <a:off x="3955365" y="2103252"/>
            <a:ext cx="0" cy="376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83173" y="2870660"/>
            <a:ext cx="0" cy="1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7" idx="0"/>
          </p:cNvCxnSpPr>
          <p:nvPr/>
        </p:nvCxnSpPr>
        <p:spPr>
          <a:xfrm>
            <a:off x="4438415" y="2870660"/>
            <a:ext cx="8141" cy="369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2"/>
          </p:cNvCxnSpPr>
          <p:nvPr/>
        </p:nvCxnSpPr>
        <p:spPr>
          <a:xfrm>
            <a:off x="4446556" y="3631396"/>
            <a:ext cx="0" cy="383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3" idx="0"/>
          </p:cNvCxnSpPr>
          <p:nvPr/>
        </p:nvCxnSpPr>
        <p:spPr>
          <a:xfrm>
            <a:off x="3955365" y="4632598"/>
            <a:ext cx="1" cy="879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306818" y="4014677"/>
            <a:ext cx="989095" cy="6179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Shared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31"/>
          <p:cNvCxnSpPr>
            <a:stCxn id="16" idx="3"/>
            <a:endCxn id="29" idx="1"/>
          </p:cNvCxnSpPr>
          <p:nvPr/>
        </p:nvCxnSpPr>
        <p:spPr>
          <a:xfrm>
            <a:off x="4688080" y="4323637"/>
            <a:ext cx="61873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85167" y="4014676"/>
            <a:ext cx="989095" cy="6179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Shared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>
            <a:endCxn id="35" idx="1"/>
          </p:cNvCxnSpPr>
          <p:nvPr/>
        </p:nvCxnSpPr>
        <p:spPr>
          <a:xfrm flipV="1">
            <a:off x="6295913" y="4323637"/>
            <a:ext cx="88925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2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92763" y="5359920"/>
            <a:ext cx="5559061" cy="698383"/>
          </a:xfrm>
          <a:prstGeom prst="round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Operating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System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92763" y="1495342"/>
            <a:ext cx="5559061" cy="33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22652" y="5511897"/>
            <a:ext cx="1465428" cy="412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UDP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22651" y="1712453"/>
            <a:ext cx="1465428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Config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22651" y="2479861"/>
            <a:ext cx="1465428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Codec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22651" y="4014676"/>
            <a:ext cx="1465429" cy="6179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Congestion Control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55365" y="3240597"/>
            <a:ext cx="982381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RTP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>
            <a:stCxn id="14" idx="2"/>
            <a:endCxn id="15" idx="0"/>
          </p:cNvCxnSpPr>
          <p:nvPr/>
        </p:nvCxnSpPr>
        <p:spPr>
          <a:xfrm>
            <a:off x="3955365" y="2103252"/>
            <a:ext cx="0" cy="376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83173" y="2870660"/>
            <a:ext cx="0" cy="1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7" idx="0"/>
          </p:cNvCxnSpPr>
          <p:nvPr/>
        </p:nvCxnSpPr>
        <p:spPr>
          <a:xfrm>
            <a:off x="4438415" y="2870660"/>
            <a:ext cx="8141" cy="369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2"/>
          </p:cNvCxnSpPr>
          <p:nvPr/>
        </p:nvCxnSpPr>
        <p:spPr>
          <a:xfrm>
            <a:off x="4446556" y="3631396"/>
            <a:ext cx="0" cy="383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3" idx="0"/>
          </p:cNvCxnSpPr>
          <p:nvPr/>
        </p:nvCxnSpPr>
        <p:spPr>
          <a:xfrm>
            <a:off x="3955365" y="4632598"/>
            <a:ext cx="1" cy="879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306818" y="4014677"/>
            <a:ext cx="989095" cy="6179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Shared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31"/>
          <p:cNvCxnSpPr>
            <a:stCxn id="16" idx="3"/>
            <a:endCxn id="29" idx="1"/>
          </p:cNvCxnSpPr>
          <p:nvPr/>
        </p:nvCxnSpPr>
        <p:spPr>
          <a:xfrm>
            <a:off x="4688080" y="4323637"/>
            <a:ext cx="61873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85167" y="4014676"/>
            <a:ext cx="989095" cy="6179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Shared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>
            <a:endCxn id="35" idx="1"/>
          </p:cNvCxnSpPr>
          <p:nvPr/>
        </p:nvCxnSpPr>
        <p:spPr>
          <a:xfrm flipV="1">
            <a:off x="6295913" y="4323637"/>
            <a:ext cx="88925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37746" y="1591854"/>
            <a:ext cx="1954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edia and transport configuration, e.g. SDP, </a:t>
            </a:r>
            <a:r>
              <a:rPr lang="en-US" sz="1200" dirty="0" err="1" smtClean="0"/>
              <a:t>WebRTC</a:t>
            </a:r>
            <a:r>
              <a:rPr lang="en-US" sz="1200" dirty="0" smtClean="0"/>
              <a:t> API constraints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7726" y="5386891"/>
            <a:ext cx="1954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socket interface and other network functions, e.g. ECN, DSCP, PHY events, shaping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061371" y="3197414"/>
            <a:ext cx="169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includes RTCP, but excludes CC extensions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2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92763" y="5359920"/>
            <a:ext cx="5559061" cy="698383"/>
          </a:xfrm>
          <a:prstGeom prst="round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Operating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System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92763" y="1495342"/>
            <a:ext cx="5559061" cy="33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Implementation Model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22652" y="5511897"/>
            <a:ext cx="1465428" cy="412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UDP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22651" y="1712453"/>
            <a:ext cx="1465428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Config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22651" y="2479861"/>
            <a:ext cx="1465428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Codec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22651" y="4014676"/>
            <a:ext cx="1465429" cy="6179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RTP + CC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>
            <a:stCxn id="14" idx="2"/>
            <a:endCxn id="15" idx="0"/>
          </p:cNvCxnSpPr>
          <p:nvPr/>
        </p:nvCxnSpPr>
        <p:spPr>
          <a:xfrm>
            <a:off x="3955365" y="2103252"/>
            <a:ext cx="0" cy="376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3" idx="0"/>
          </p:cNvCxnSpPr>
          <p:nvPr/>
        </p:nvCxnSpPr>
        <p:spPr>
          <a:xfrm>
            <a:off x="3955365" y="4632598"/>
            <a:ext cx="1" cy="879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306818" y="4014677"/>
            <a:ext cx="989095" cy="6179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Shared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31"/>
          <p:cNvCxnSpPr>
            <a:stCxn id="16" idx="3"/>
            <a:endCxn id="29" idx="1"/>
          </p:cNvCxnSpPr>
          <p:nvPr/>
        </p:nvCxnSpPr>
        <p:spPr>
          <a:xfrm>
            <a:off x="4688080" y="4323637"/>
            <a:ext cx="61873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85167" y="4014676"/>
            <a:ext cx="989095" cy="6179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Shared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>
            <a:endCxn id="35" idx="1"/>
          </p:cNvCxnSpPr>
          <p:nvPr/>
        </p:nvCxnSpPr>
        <p:spPr>
          <a:xfrm flipV="1">
            <a:off x="6295913" y="4323637"/>
            <a:ext cx="88925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5" idx="2"/>
            <a:endCxn id="16" idx="0"/>
          </p:cNvCxnSpPr>
          <p:nvPr/>
        </p:nvCxnSpPr>
        <p:spPr>
          <a:xfrm>
            <a:off x="3955365" y="2870660"/>
            <a:ext cx="1" cy="1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2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Interfaces and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err="1" smtClean="0"/>
              <a:t>Config</a:t>
            </a:r>
            <a:r>
              <a:rPr lang="en-US" dirty="0" smtClean="0"/>
              <a:t> – Codec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Codec – RTP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Codec – Congestion Control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RTP – Congestion Control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Congestion Control – UDP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Congestion Control – Shared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Config</a:t>
            </a:r>
            <a:r>
              <a:rPr lang="en-US" dirty="0" smtClean="0"/>
              <a:t> – Codec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bit rate, resolution, frame rate, etc.</a:t>
            </a:r>
          </a:p>
          <a:p>
            <a:r>
              <a:rPr lang="en-US" dirty="0" smtClean="0"/>
              <a:t>Multiplexed media streams (BUNDLE)</a:t>
            </a:r>
          </a:p>
          <a:p>
            <a:r>
              <a:rPr lang="en-US" dirty="0" smtClean="0"/>
              <a:t>Multiplexed RTP and RTCP (RFC 5761)</a:t>
            </a:r>
          </a:p>
          <a:p>
            <a:r>
              <a:rPr lang="en-US" dirty="0" smtClean="0"/>
              <a:t>RTCP attributes negotiated</a:t>
            </a:r>
          </a:p>
          <a:p>
            <a:pPr lvl="1"/>
            <a:r>
              <a:rPr lang="en-US" dirty="0" smtClean="0"/>
              <a:t>Reduced size (RFC 5506)</a:t>
            </a:r>
          </a:p>
          <a:p>
            <a:pPr lvl="1"/>
            <a:r>
              <a:rPr lang="en-US" dirty="0" smtClean="0"/>
              <a:t>Codec control messages (RFC 5104)</a:t>
            </a:r>
          </a:p>
          <a:p>
            <a:pPr lvl="1"/>
            <a:r>
              <a:rPr lang="en-US" dirty="0" smtClean="0"/>
              <a:t>Transmission time offsets (RFC 5450)</a:t>
            </a:r>
          </a:p>
        </p:txBody>
      </p:sp>
    </p:spTree>
    <p:extLst>
      <p:ext uri="{BB962C8B-B14F-4D97-AF65-F5344CB8AC3E}">
        <p14:creationId xmlns:p14="http://schemas.microsoft.com/office/powerpoint/2010/main" val="60488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Codec – RTP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Packetization</a:t>
            </a:r>
            <a:r>
              <a:rPr lang="en-US" dirty="0"/>
              <a:t> of codec frames into RTP </a:t>
            </a:r>
            <a:r>
              <a:rPr lang="en-US" dirty="0" smtClean="0"/>
              <a:t>packets</a:t>
            </a:r>
          </a:p>
          <a:p>
            <a:r>
              <a:rPr lang="en-US" dirty="0"/>
              <a:t>Some network interfaces may benefit from small packet sizes well below the </a:t>
            </a:r>
            <a:r>
              <a:rPr lang="en-US" dirty="0" smtClean="0"/>
              <a:t>MTU</a:t>
            </a:r>
          </a:p>
          <a:p>
            <a:r>
              <a:rPr lang="en-US" dirty="0" smtClean="0"/>
              <a:t>Some benefit </a:t>
            </a:r>
            <a:r>
              <a:rPr lang="en-US" dirty="0"/>
              <a:t>from large packets </a:t>
            </a:r>
            <a:r>
              <a:rPr lang="en-US" dirty="0" smtClean="0"/>
              <a:t>near </a:t>
            </a:r>
            <a:r>
              <a:rPr lang="en-US" dirty="0"/>
              <a:t>the </a:t>
            </a:r>
            <a:r>
              <a:rPr lang="en-US" dirty="0" smtClean="0"/>
              <a:t>MTU</a:t>
            </a:r>
          </a:p>
          <a:p>
            <a:r>
              <a:rPr lang="en-US" dirty="0" smtClean="0"/>
              <a:t>Equalizing </a:t>
            </a:r>
            <a:r>
              <a:rPr lang="en-US" dirty="0"/>
              <a:t>packet sizes of a frame may also be beneficial in some cases, rather than a combination of large and small </a:t>
            </a:r>
            <a:r>
              <a:rPr lang="en-US" dirty="0" smtClean="0"/>
              <a:t>packets</a:t>
            </a:r>
          </a:p>
          <a:p>
            <a:r>
              <a:rPr lang="en-US" dirty="0" smtClean="0"/>
              <a:t>FEC </a:t>
            </a:r>
            <a:r>
              <a:rPr lang="en-US" dirty="0"/>
              <a:t>bandwidth overhead </a:t>
            </a:r>
            <a:r>
              <a:rPr lang="en-US" dirty="0" smtClean="0"/>
              <a:t>may depend </a:t>
            </a:r>
            <a:r>
              <a:rPr lang="en-US" dirty="0"/>
              <a:t>on the largest source packet </a:t>
            </a:r>
            <a:r>
              <a:rPr lang="en-US" dirty="0" smtClean="0"/>
              <a:t>size, so equalizing </a:t>
            </a:r>
            <a:r>
              <a:rPr lang="en-US" dirty="0"/>
              <a:t>the source packet sizes can yield lower overhead </a:t>
            </a:r>
            <a:r>
              <a:rPr lang="en-US" dirty="0" smtClean="0"/>
              <a:t>than </a:t>
            </a:r>
            <a:r>
              <a:rPr lang="en-US" dirty="0"/>
              <a:t>a combination of large and small </a:t>
            </a:r>
            <a:r>
              <a:rPr lang="en-US" dirty="0" smtClean="0"/>
              <a:t>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7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Codec – CC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204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Allowed Rate </a:t>
            </a:r>
            <a:r>
              <a:rPr lang="en-US" b="1" dirty="0" smtClean="0"/>
              <a:t>(CC </a:t>
            </a:r>
            <a:r>
              <a:rPr lang="en-US" b="1" dirty="0"/>
              <a:t>to Codec</a:t>
            </a:r>
            <a:r>
              <a:rPr lang="en-US" b="1" dirty="0" smtClean="0"/>
              <a:t>) – critical interface</a:t>
            </a:r>
          </a:p>
          <a:p>
            <a:r>
              <a:rPr lang="en-US" dirty="0"/>
              <a:t>Media Elasticity </a:t>
            </a:r>
            <a:r>
              <a:rPr lang="en-US" dirty="0" smtClean="0"/>
              <a:t>(Codec </a:t>
            </a:r>
            <a:r>
              <a:rPr lang="en-US" dirty="0"/>
              <a:t>to CC</a:t>
            </a:r>
            <a:r>
              <a:rPr lang="en-US" dirty="0" smtClean="0"/>
              <a:t>)</a:t>
            </a:r>
          </a:p>
          <a:p>
            <a:r>
              <a:rPr lang="en-US" dirty="0"/>
              <a:t>Startup Ramp </a:t>
            </a:r>
            <a:r>
              <a:rPr lang="en-US" dirty="0" smtClean="0"/>
              <a:t>(Codec </a:t>
            </a:r>
            <a:r>
              <a:rPr lang="en-US" dirty="0"/>
              <a:t>to CC, and </a:t>
            </a:r>
            <a:r>
              <a:rPr lang="en-US" dirty="0" smtClean="0"/>
              <a:t>CC </a:t>
            </a:r>
            <a:r>
              <a:rPr lang="en-US" dirty="0"/>
              <a:t>to Codec</a:t>
            </a:r>
            <a:r>
              <a:rPr lang="en-US" dirty="0" smtClean="0"/>
              <a:t>)</a:t>
            </a:r>
          </a:p>
          <a:p>
            <a:r>
              <a:rPr lang="en-US" dirty="0"/>
              <a:t>Delay Tolerance </a:t>
            </a:r>
            <a:r>
              <a:rPr lang="en-US" dirty="0" smtClean="0"/>
              <a:t>(Codec </a:t>
            </a:r>
            <a:r>
              <a:rPr lang="en-US" dirty="0"/>
              <a:t>to CC</a:t>
            </a:r>
            <a:r>
              <a:rPr lang="en-US" dirty="0" smtClean="0"/>
              <a:t>)</a:t>
            </a:r>
          </a:p>
          <a:p>
            <a:r>
              <a:rPr lang="en-US" dirty="0"/>
              <a:t>Loss Tolerance </a:t>
            </a:r>
            <a:r>
              <a:rPr lang="en-US" dirty="0" smtClean="0"/>
              <a:t>(Codec </a:t>
            </a:r>
            <a:r>
              <a:rPr lang="en-US" dirty="0"/>
              <a:t>to CC</a:t>
            </a:r>
            <a:r>
              <a:rPr lang="en-US" dirty="0" smtClean="0"/>
              <a:t>)</a:t>
            </a:r>
          </a:p>
          <a:p>
            <a:r>
              <a:rPr lang="en-US" dirty="0"/>
              <a:t>Throughput Sensitivity </a:t>
            </a:r>
            <a:r>
              <a:rPr lang="en-US" dirty="0" smtClean="0"/>
              <a:t>(Codec </a:t>
            </a:r>
            <a:r>
              <a:rPr lang="en-US" dirty="0"/>
              <a:t>to CC</a:t>
            </a:r>
            <a:r>
              <a:rPr lang="en-US" dirty="0" smtClean="0"/>
              <a:t>)</a:t>
            </a:r>
          </a:p>
          <a:p>
            <a:r>
              <a:rPr lang="en-US" dirty="0"/>
              <a:t>Rate Stability </a:t>
            </a:r>
            <a:r>
              <a:rPr lang="en-US" dirty="0" smtClean="0"/>
              <a:t>(Codec </a:t>
            </a:r>
            <a:r>
              <a:rPr lang="en-US" dirty="0"/>
              <a:t>to CC</a:t>
            </a:r>
            <a:r>
              <a:rPr lang="en-US" dirty="0" smtClean="0"/>
              <a:t>)</a:t>
            </a:r>
          </a:p>
          <a:p>
            <a:r>
              <a:rPr lang="en-US" dirty="0"/>
              <a:t>Forward Error Correction (FEC</a:t>
            </a:r>
            <a:r>
              <a:rPr lang="en-US" dirty="0" smtClean="0"/>
              <a:t>)</a:t>
            </a:r>
          </a:p>
          <a:p>
            <a:r>
              <a:rPr lang="en-US" dirty="0"/>
              <a:t>Probing for Available Bandwidth</a:t>
            </a:r>
          </a:p>
        </p:txBody>
      </p:sp>
    </p:spTree>
    <p:extLst>
      <p:ext uri="{BB962C8B-B14F-4D97-AF65-F5344CB8AC3E}">
        <p14:creationId xmlns:p14="http://schemas.microsoft.com/office/powerpoint/2010/main" val="303743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558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RMCAT Application Interaction</vt:lpstr>
      <vt:lpstr>Goals</vt:lpstr>
      <vt:lpstr>Conceptual Model</vt:lpstr>
      <vt:lpstr>Conceptual Model</vt:lpstr>
      <vt:lpstr>Implementation Model</vt:lpstr>
      <vt:lpstr>Interfaces and Interactions</vt:lpstr>
      <vt:lpstr>Config – Codec Interactions</vt:lpstr>
      <vt:lpstr>Codec – RTP Interactions</vt:lpstr>
      <vt:lpstr>Codec – CC Interactions</vt:lpstr>
      <vt:lpstr>RTP – CC Interactions</vt:lpstr>
      <vt:lpstr>CC – UDP Interactions</vt:lpstr>
      <vt:lpstr>CC – Shared State Interactions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RMCAT Application Interaction</dc:title>
  <dc:creator>mzanaty</dc:creator>
  <cp:lastModifiedBy>mzanaty</cp:lastModifiedBy>
  <cp:revision>20</cp:revision>
  <dcterms:created xsi:type="dcterms:W3CDTF">2014-03-03T00:22:55Z</dcterms:created>
  <dcterms:modified xsi:type="dcterms:W3CDTF">2014-03-03T03:34:46Z</dcterms:modified>
</cp:coreProperties>
</file>