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57" r:id="rId5"/>
    <p:sldId id="27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84" autoAdjust="0"/>
  </p:normalViewPr>
  <p:slideViewPr>
    <p:cSldViewPr snapToGrid="0" snapToObjects="1">
      <p:cViewPr varScale="1">
        <p:scale>
          <a:sx n="122" d="100"/>
          <a:sy n="122" d="100"/>
        </p:scale>
        <p:origin x="-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B9DF-6DCD-9446-A3EA-2179CCE6D068}" type="datetimeFigureOut">
              <a:rPr lang="en-US" smtClean="0"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7E64-5667-8743-8871-215C22E9A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835"/>
            <a:ext cx="7772400" cy="2460616"/>
          </a:xfrm>
        </p:spPr>
        <p:txBody>
          <a:bodyPr/>
          <a:lstStyle/>
          <a:p>
            <a:r>
              <a:rPr lang="en-US" dirty="0" smtClean="0"/>
              <a:t>RMCAT</a:t>
            </a:r>
            <a:br>
              <a:rPr lang="en-US" dirty="0" smtClean="0"/>
            </a:br>
            <a:r>
              <a:rPr lang="en-US" dirty="0" smtClean="0"/>
              <a:t>Application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3999" cy="26162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draft</a:t>
            </a:r>
            <a:r>
              <a:rPr lang="en-US" dirty="0" smtClean="0">
                <a:solidFill>
                  <a:schemeClr val="tx1"/>
                </a:solidFill>
              </a:rPr>
              <a:t>-ietf-</a:t>
            </a:r>
            <a:r>
              <a:rPr lang="en-US" dirty="0" smtClean="0">
                <a:solidFill>
                  <a:schemeClr val="tx1"/>
                </a:solidFill>
              </a:rPr>
              <a:t>rmcat-app-interaction-</a:t>
            </a:r>
            <a:r>
              <a:rPr lang="en-US" dirty="0" smtClean="0">
                <a:solidFill>
                  <a:schemeClr val="tx1"/>
                </a:solidFill>
              </a:rPr>
              <a:t>01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 </a:t>
            </a:r>
            <a:r>
              <a:rPr lang="en-US" dirty="0" err="1" smtClean="0">
                <a:solidFill>
                  <a:schemeClr val="tx1"/>
                </a:solidFill>
              </a:rPr>
              <a:t>Zanaty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Varun</a:t>
            </a:r>
            <a:r>
              <a:rPr lang="en-US" dirty="0" smtClean="0">
                <a:solidFill>
                  <a:schemeClr val="tx1"/>
                </a:solidFill>
              </a:rPr>
              <a:t> Singh,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Suhas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Nandakumar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Zahed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Sarker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IETF </a:t>
            </a:r>
            <a:r>
              <a:rPr lang="en-US" dirty="0" smtClean="0">
                <a:solidFill>
                  <a:schemeClr val="tx1"/>
                </a:solidFill>
              </a:rPr>
              <a:t>91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53138" cy="47919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Agree on the conceptual decomposition of RMCAT applications to describe interfaces and interactions between congestion control and other functions</a:t>
            </a:r>
          </a:p>
          <a:p>
            <a:endParaRPr lang="en-US" dirty="0" smtClean="0"/>
          </a:p>
          <a:p>
            <a:r>
              <a:rPr lang="en-US" dirty="0" smtClean="0"/>
              <a:t>Agree on the </a:t>
            </a:r>
            <a:r>
              <a:rPr lang="en-US" dirty="0" smtClean="0"/>
              <a:t>critical interfaces </a:t>
            </a:r>
            <a:r>
              <a:rPr lang="en-US" dirty="0" smtClean="0"/>
              <a:t>and interactions</a:t>
            </a:r>
          </a:p>
          <a:p>
            <a:endParaRPr lang="en-US" dirty="0" smtClean="0"/>
          </a:p>
          <a:p>
            <a:r>
              <a:rPr lang="en-US" dirty="0" smtClean="0"/>
              <a:t>Decide if only informative for normalizing </a:t>
            </a:r>
            <a:r>
              <a:rPr lang="en-US" dirty="0" smtClean="0"/>
              <a:t>evaluations of solution </a:t>
            </a:r>
            <a:r>
              <a:rPr lang="en-US" dirty="0" smtClean="0"/>
              <a:t>candidates, or should contain normative language for the scope and interfaces of congestion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Changes since -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313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Focus on top 5 interfaces and interactions</a:t>
            </a:r>
          </a:p>
          <a:p>
            <a:pPr lvl="1"/>
            <a:r>
              <a:rPr lang="en-US" dirty="0" smtClean="0"/>
              <a:t>Section 5 now has an overview of the top 5 </a:t>
            </a:r>
            <a:r>
              <a:rPr lang="en-US" dirty="0" smtClean="0"/>
              <a:t>interactions</a:t>
            </a:r>
          </a:p>
          <a:p>
            <a:pPr lvl="3"/>
            <a:r>
              <a:rPr lang="en-US" dirty="0" smtClean="0"/>
              <a:t>Allowed </a:t>
            </a:r>
            <a:r>
              <a:rPr lang="en-US" dirty="0"/>
              <a:t>Rate (CC-Codec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Startup </a:t>
            </a:r>
            <a:r>
              <a:rPr lang="en-US" dirty="0"/>
              <a:t>Ramp (CC-Codec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Delay </a:t>
            </a:r>
            <a:r>
              <a:rPr lang="en-US" dirty="0"/>
              <a:t>Tolerance (CC-Codec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Loss </a:t>
            </a:r>
            <a:r>
              <a:rPr lang="en-US" dirty="0"/>
              <a:t>Tolerance (CC-Codec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Priority </a:t>
            </a:r>
            <a:r>
              <a:rPr lang="en-US" dirty="0"/>
              <a:t>/ Weight (</a:t>
            </a:r>
            <a:r>
              <a:rPr lang="en-US" dirty="0" err="1"/>
              <a:t>Config</a:t>
            </a:r>
            <a:r>
              <a:rPr lang="en-US" dirty="0"/>
              <a:t>-CC-UDP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Solution candidates: Please review and provide feedback if these are the top interactions for your algorithm!</a:t>
            </a:r>
          </a:p>
          <a:p>
            <a:pPr lvl="1"/>
            <a:r>
              <a:rPr lang="en-US" dirty="0" smtClean="0"/>
              <a:t>Sections 5.x provide further details and more </a:t>
            </a:r>
            <a:r>
              <a:rPr lang="en-US" dirty="0" smtClean="0"/>
              <a:t>interactions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Replace OS with Network Stack</a:t>
            </a:r>
          </a:p>
          <a:p>
            <a:pPr lvl="1"/>
            <a:r>
              <a:rPr lang="en-US" dirty="0" smtClean="0"/>
              <a:t>Acknowledge that user-space stacks are also possible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6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92763" y="5359920"/>
            <a:ext cx="5559061" cy="69838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2763" y="1495342"/>
            <a:ext cx="5559061" cy="3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22652" y="5511897"/>
            <a:ext cx="1465428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UDP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01130" y="1712453"/>
            <a:ext cx="2720047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47893" y="2479861"/>
            <a:ext cx="1026521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Codec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2651" y="4014676"/>
            <a:ext cx="1465429" cy="617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24682" y="3235467"/>
            <a:ext cx="873909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  <a:endCxn id="15" idx="0"/>
          </p:cNvCxnSpPr>
          <p:nvPr/>
        </p:nvCxnSpPr>
        <p:spPr>
          <a:xfrm>
            <a:off x="3961154" y="2103252"/>
            <a:ext cx="0" cy="37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55366" y="2883963"/>
            <a:ext cx="0" cy="1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0505" y="2883963"/>
            <a:ext cx="0" cy="351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00505" y="3612963"/>
            <a:ext cx="0" cy="401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3955365" y="4632598"/>
            <a:ext cx="1" cy="87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306818" y="4014677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16" idx="3"/>
            <a:endCxn id="29" idx="1"/>
          </p:cNvCxnSpPr>
          <p:nvPr/>
        </p:nvCxnSpPr>
        <p:spPr>
          <a:xfrm>
            <a:off x="4688080" y="4323637"/>
            <a:ext cx="6187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85167" y="4014676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 flipV="1">
            <a:off x="6295913" y="4323637"/>
            <a:ext cx="88925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24850" y="3235467"/>
            <a:ext cx="812896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RTCP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222651" y="2103252"/>
            <a:ext cx="1" cy="1132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712306" y="2103252"/>
            <a:ext cx="1" cy="1132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47163" y="2860611"/>
            <a:ext cx="0" cy="351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59738" y="3612963"/>
            <a:ext cx="0" cy="401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02647" y="2103252"/>
            <a:ext cx="0" cy="222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6" idx="1"/>
          </p:cNvCxnSpPr>
          <p:nvPr/>
        </p:nvCxnSpPr>
        <p:spPr>
          <a:xfrm>
            <a:off x="2795979" y="4323636"/>
            <a:ext cx="426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97726" y="5386891"/>
            <a:ext cx="195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socket interface and other network functions, e.g. ECN, DSCP, PHY events, shaping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675989" y="1683634"/>
            <a:ext cx="1075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edia and transport configuration, e.g. SDP, </a:t>
            </a:r>
            <a:r>
              <a:rPr lang="en-US" sz="1200" dirty="0" err="1" smtClean="0"/>
              <a:t>WebRTC</a:t>
            </a:r>
            <a:r>
              <a:rPr lang="en-US" sz="1200" dirty="0" smtClean="0"/>
              <a:t> API constraints,</a:t>
            </a:r>
          </a:p>
          <a:p>
            <a:r>
              <a:rPr lang="en-US" sz="1200" dirty="0" smtClean="0"/>
              <a:t>RTP/RTCP, CC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262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92763" y="5359920"/>
            <a:ext cx="5559061" cy="69838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Network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2763" y="1495342"/>
            <a:ext cx="5559061" cy="33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Conceptual </a:t>
            </a:r>
            <a:r>
              <a:rPr lang="en-US" dirty="0" smtClean="0"/>
              <a:t>Model - </a:t>
            </a:r>
            <a:r>
              <a:rPr lang="en-US" dirty="0" smtClean="0">
                <a:solidFill>
                  <a:srgbClr val="FF0000"/>
                </a:solidFill>
              </a:rPr>
              <a:t>Top 5 Interactions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22652" y="5511897"/>
            <a:ext cx="1465428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UDP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01130" y="1712453"/>
            <a:ext cx="2720047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47893" y="2479861"/>
            <a:ext cx="1026521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Codec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22651" y="4014676"/>
            <a:ext cx="1465429" cy="6179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24682" y="3235467"/>
            <a:ext cx="873909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4" idx="2"/>
            <a:endCxn id="15" idx="0"/>
          </p:cNvCxnSpPr>
          <p:nvPr/>
        </p:nvCxnSpPr>
        <p:spPr>
          <a:xfrm>
            <a:off x="3961154" y="2103252"/>
            <a:ext cx="0" cy="376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55366" y="2883963"/>
            <a:ext cx="0" cy="1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0505" y="2883963"/>
            <a:ext cx="0" cy="351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00505" y="3612963"/>
            <a:ext cx="0" cy="401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3955365" y="4632598"/>
            <a:ext cx="1" cy="879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306818" y="4014677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Connector 31"/>
          <p:cNvCxnSpPr>
            <a:stCxn id="16" idx="3"/>
            <a:endCxn id="29" idx="1"/>
          </p:cNvCxnSpPr>
          <p:nvPr/>
        </p:nvCxnSpPr>
        <p:spPr>
          <a:xfrm>
            <a:off x="4688080" y="4323637"/>
            <a:ext cx="61873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85167" y="4014676"/>
            <a:ext cx="989095" cy="6179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Shared State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 flipV="1">
            <a:off x="6295913" y="4323637"/>
            <a:ext cx="88925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24850" y="3235467"/>
            <a:ext cx="812896" cy="39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RTCP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222651" y="2103252"/>
            <a:ext cx="1" cy="1132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712306" y="2103252"/>
            <a:ext cx="1" cy="1132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47163" y="2860611"/>
            <a:ext cx="0" cy="351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59738" y="3612963"/>
            <a:ext cx="0" cy="401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02647" y="2103252"/>
            <a:ext cx="0" cy="222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6" idx="1"/>
          </p:cNvCxnSpPr>
          <p:nvPr/>
        </p:nvCxnSpPr>
        <p:spPr>
          <a:xfrm>
            <a:off x="2795979" y="4323636"/>
            <a:ext cx="426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97726" y="5386891"/>
            <a:ext cx="195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socket interface and other network functions, e.g. ECN, DSCP, PHY events, shaping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844207" y="2115550"/>
            <a:ext cx="1842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Allowed Rate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Startup Ramp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Delay Tolerance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Loss Tolerance</a:t>
            </a:r>
          </a:p>
          <a:p>
            <a:pPr marL="228600" indent="-2286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Priority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961154" y="3050043"/>
            <a:ext cx="30032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02410" y="2290338"/>
            <a:ext cx="0" cy="7615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23042" y="2581835"/>
            <a:ext cx="0" cy="4700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32132" y="2860611"/>
            <a:ext cx="0" cy="1912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9" idx="1"/>
          </p:cNvCxnSpPr>
          <p:nvPr/>
        </p:nvCxnSpPr>
        <p:spPr>
          <a:xfrm flipH="1">
            <a:off x="6432132" y="2777270"/>
            <a:ext cx="4120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223042" y="2581835"/>
            <a:ext cx="62116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002411" y="2290338"/>
            <a:ext cx="841797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64379" y="3438989"/>
            <a:ext cx="0" cy="8846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5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Should the top interactions include Media Elasticity?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(range, granularity and convergence time of rate changes)</a:t>
            </a:r>
          </a:p>
          <a:p>
            <a:endParaRPr lang="en-US" dirty="0" smtClean="0"/>
          </a:p>
          <a:p>
            <a:r>
              <a:rPr lang="en-US" dirty="0" smtClean="0"/>
              <a:t>Informative-only or normative language for the scope and interfaces/interactions of congestion controllers?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 we </a:t>
            </a:r>
            <a:r>
              <a:rPr lang="en-US" dirty="0" smtClean="0"/>
              <a:t>providing the right guidance to congestion control designers and application developers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Are we facilitating evaluation and comparison of solution candidates by normalizing the interfaces and interactions?</a:t>
            </a:r>
          </a:p>
          <a:p>
            <a:endParaRPr lang="en-US" dirty="0"/>
          </a:p>
          <a:p>
            <a:r>
              <a:rPr lang="en-US" dirty="0" smtClean="0"/>
              <a:t>Should we move RTP Circuit Breakers (non-) interaction to requirements?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8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358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RMCAT Application Interaction</vt:lpstr>
      <vt:lpstr>Goals</vt:lpstr>
      <vt:lpstr>Changes since -00</vt:lpstr>
      <vt:lpstr>Conceptual Model</vt:lpstr>
      <vt:lpstr>Conceptual Model - Top 5 Interactions</vt:lpstr>
      <vt:lpstr>Open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Application Interaction</dc:title>
  <dc:creator>mzanaty</dc:creator>
  <cp:lastModifiedBy>mzanaty</cp:lastModifiedBy>
  <cp:revision>40</cp:revision>
  <dcterms:created xsi:type="dcterms:W3CDTF">2014-03-03T00:22:55Z</dcterms:created>
  <dcterms:modified xsi:type="dcterms:W3CDTF">2014-11-12T07:57:37Z</dcterms:modified>
</cp:coreProperties>
</file>