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5" r:id="rId7"/>
    <p:sldId id="269" r:id="rId8"/>
    <p:sldId id="271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E1E9-BE61-004C-95CD-C06F194C3B37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D80FB-847D-AA46-9A91-65CA8AE0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everyone on the same</a:t>
            </a:r>
            <a:r>
              <a:rPr lang="en-US" baseline="0" dirty="0" smtClean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80FB-847D-AA46-9A91-65CA8AE04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1F-6F0C-4C88-BF21-3A12B2C4FB08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062E-0E1B-43BD-8E5E-4378DEAC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Cases for Evaluating RMCAT </a:t>
            </a:r>
            <a:r>
              <a:rPr lang="en-US" dirty="0" smtClean="0"/>
              <a:t>Proposals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>
            <a:normAutofit/>
          </a:bodyPr>
          <a:lstStyle/>
          <a:p>
            <a:r>
              <a:rPr lang="en-US" dirty="0" smtClean="0"/>
              <a:t>IETF 89, London</a:t>
            </a:r>
          </a:p>
          <a:p>
            <a:r>
              <a:rPr lang="en-US" dirty="0" smtClean="0"/>
              <a:t>March 4, 2014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59832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Varun Singh, Aalto University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Zaheduzzaman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Sarker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Ericsson 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Xiaoqing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Zhu, Cisco Systems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Ramalho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Cisco Systems</a:t>
            </a:r>
          </a:p>
        </p:txBody>
      </p:sp>
    </p:spTree>
    <p:extLst>
      <p:ext uri="{BB962C8B-B14F-4D97-AF65-F5344CB8AC3E}">
        <p14:creationId xmlns:p14="http://schemas.microsoft.com/office/powerpoint/2010/main" val="309217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this the right </a:t>
            </a:r>
            <a:r>
              <a:rPr lang="en-US" dirty="0" smtClean="0"/>
              <a:t>structure for </a:t>
            </a:r>
            <a:r>
              <a:rPr lang="en-US" dirty="0"/>
              <a:t>the </a:t>
            </a:r>
            <a:r>
              <a:rPr lang="en-US" dirty="0" smtClean="0"/>
              <a:t>test cases?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other test </a:t>
            </a:r>
            <a:r>
              <a:rPr lang="en-US" dirty="0"/>
              <a:t>cases are we missing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Adopt for WG item </a:t>
            </a:r>
          </a:p>
        </p:txBody>
      </p:sp>
    </p:spTree>
    <p:extLst>
      <p:ext uri="{BB962C8B-B14F-4D97-AF65-F5344CB8AC3E}">
        <p14:creationId xmlns:p14="http://schemas.microsoft.com/office/powerpoint/2010/main" val="349139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Move the test cases from the </a:t>
            </a:r>
            <a:r>
              <a:rPr lang="en-US" dirty="0" err="1" smtClean="0"/>
              <a:t>eval</a:t>
            </a:r>
            <a:r>
              <a:rPr lang="en-US" dirty="0" smtClean="0"/>
              <a:t>-criteria draft</a:t>
            </a:r>
          </a:p>
          <a:p>
            <a:pPr lvl="1"/>
            <a:r>
              <a:rPr lang="en-US" dirty="0" smtClean="0"/>
              <a:t>Evaluation Parameters</a:t>
            </a:r>
          </a:p>
          <a:p>
            <a:pPr lvl="1"/>
            <a:r>
              <a:rPr lang="en-US" smtClean="0"/>
              <a:t>Appendix B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Compare the performance of the algorithm(s) for a set of basic test cases.</a:t>
            </a:r>
          </a:p>
          <a:p>
            <a:pPr lvl="4"/>
            <a:endParaRPr lang="en-US" dirty="0" smtClean="0"/>
          </a:p>
          <a:p>
            <a:r>
              <a:rPr lang="en-US" dirty="0"/>
              <a:t>All tests have the same </a:t>
            </a:r>
            <a:r>
              <a:rPr lang="en-US" dirty="0" smtClean="0"/>
              <a:t>structure</a:t>
            </a:r>
          </a:p>
          <a:p>
            <a:pPr lvl="4"/>
            <a:endParaRPr lang="en-US" dirty="0"/>
          </a:p>
          <a:p>
            <a:r>
              <a:rPr lang="en-US" dirty="0" smtClean="0"/>
              <a:t>Easily extend the test case with new attributes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1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Structure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the test</a:t>
            </a:r>
          </a:p>
          <a:p>
            <a:pPr lvl="1"/>
            <a:r>
              <a:rPr lang="en-US" dirty="0" smtClean="0"/>
              <a:t>Why this test needs to be done?</a:t>
            </a:r>
          </a:p>
          <a:p>
            <a:pPr lvl="1"/>
            <a:r>
              <a:rPr lang="en-US" dirty="0" smtClean="0"/>
              <a:t>What is the desired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to measure the </a:t>
            </a:r>
            <a:r>
              <a:rPr lang="en-US" dirty="0" err="1" smtClean="0"/>
              <a:t>behaviour</a:t>
            </a:r>
            <a:r>
              <a:rPr lang="en-US" dirty="0" smtClean="0"/>
              <a:t>? (metrics)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7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Structure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Number of media sources</a:t>
            </a:r>
          </a:p>
          <a:p>
            <a:pPr lvl="1"/>
            <a:r>
              <a:rPr lang="en-US" dirty="0" smtClean="0"/>
              <a:t>Number of competing sources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Test bed attributes</a:t>
            </a:r>
          </a:p>
          <a:p>
            <a:pPr lvl="1"/>
            <a:r>
              <a:rPr lang="en-US" dirty="0" smtClean="0"/>
              <a:t>Path characteristics</a:t>
            </a:r>
          </a:p>
          <a:p>
            <a:pPr lvl="1"/>
            <a:r>
              <a:rPr lang="en-US" dirty="0" smtClean="0"/>
              <a:t>Media traffic characteristics</a:t>
            </a:r>
          </a:p>
          <a:p>
            <a:pPr lvl="1"/>
            <a:r>
              <a:rPr lang="en-US" dirty="0" smtClean="0"/>
              <a:t>Competing Traffic characteristics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04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Range of adaptability: </a:t>
            </a:r>
          </a:p>
          <a:p>
            <a:pPr lvl="1"/>
            <a:r>
              <a:rPr lang="en-US" dirty="0" smtClean="0"/>
              <a:t>Bit rate, </a:t>
            </a:r>
          </a:p>
          <a:p>
            <a:pPr lvl="1"/>
            <a:r>
              <a:rPr lang="en-US" dirty="0" smtClean="0"/>
              <a:t>Frame rate, frame resolution (video), </a:t>
            </a:r>
          </a:p>
          <a:p>
            <a:pPr lvl="1"/>
            <a:r>
              <a:rPr lang="en-US" dirty="0" smtClean="0"/>
              <a:t>Frame size, sampling frequency (audio)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Encoder’s responsiveness</a:t>
            </a:r>
          </a:p>
          <a:p>
            <a:pPr lvl="1"/>
            <a:r>
              <a:rPr lang="en-US" dirty="0" smtClean="0"/>
              <a:t>How quickly does it produce a new rate</a:t>
            </a:r>
          </a:p>
          <a:p>
            <a:pPr lvl="1"/>
            <a:r>
              <a:rPr lang="en-US" dirty="0" smtClean="0"/>
              <a:t>Variation in the encoder output for a given target rate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Traffic Timeline</a:t>
            </a:r>
          </a:p>
          <a:p>
            <a:pPr lvl="1"/>
            <a:r>
              <a:rPr lang="en-US" dirty="0" smtClean="0"/>
              <a:t>When to start and stop the media for each flow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24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and Number of sources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TCP CUBIC, </a:t>
            </a:r>
            <a:r>
              <a:rPr lang="en-US" dirty="0" err="1" smtClean="0"/>
              <a:t>NewReno</a:t>
            </a:r>
            <a:r>
              <a:rPr lang="en-US" dirty="0" smtClean="0"/>
              <a:t>, Vegas, …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Traffic timeline</a:t>
            </a:r>
          </a:p>
          <a:p>
            <a:pPr lvl="1"/>
            <a:r>
              <a:rPr lang="en-US" dirty="0" smtClean="0"/>
              <a:t>When to start and stop the traffic for each competing traffic source.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Flow with variable channel capacity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Flow on a limited path capacity</a:t>
            </a:r>
          </a:p>
          <a:p>
            <a:pPr marL="914400" lvl="1" indent="-514350"/>
            <a:r>
              <a:rPr lang="en-US" dirty="0" smtClean="0"/>
              <a:t>Maximum media bit rate is higher than the available path capacity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RMCAT flows using the same algorithm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Competing with a long TCP flow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Competing </a:t>
            </a:r>
            <a:r>
              <a:rPr lang="en-US" smtClean="0"/>
              <a:t>with </a:t>
            </a:r>
            <a:r>
              <a:rPr lang="en-US" smtClean="0"/>
              <a:t>multiple </a:t>
            </a:r>
            <a:r>
              <a:rPr lang="en-US" dirty="0" smtClean="0"/>
              <a:t>short </a:t>
            </a:r>
            <a:r>
              <a:rPr lang="en-US" smtClean="0"/>
              <a:t>TCP </a:t>
            </a:r>
            <a:r>
              <a:rPr lang="en-US" smtClean="0"/>
              <a:t>flows</a:t>
            </a:r>
            <a:endParaRPr lang="en-US" dirty="0" smtClean="0"/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Feedback channel is congested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RTT fairness: multiple media flow with different path RTTs</a:t>
            </a:r>
          </a:p>
          <a:p>
            <a:pPr marL="2686050" lvl="5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Media pause and resume</a:t>
            </a:r>
          </a:p>
        </p:txBody>
      </p:sp>
    </p:spTree>
    <p:extLst>
      <p:ext uri="{BB962C8B-B14F-4D97-AF65-F5344CB8AC3E}">
        <p14:creationId xmlns:p14="http://schemas.microsoft.com/office/powerpoint/2010/main" val="2745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short </a:t>
            </a:r>
            <a:r>
              <a:rPr lang="en-US" dirty="0"/>
              <a:t>TCP </a:t>
            </a:r>
          </a:p>
          <a:p>
            <a:pPr lvl="1"/>
            <a:r>
              <a:rPr lang="en-US" dirty="0"/>
              <a:t>Better or more realistic model</a:t>
            </a:r>
          </a:p>
          <a:p>
            <a:pPr lvl="4"/>
            <a:endParaRPr lang="en-US" dirty="0"/>
          </a:p>
          <a:p>
            <a:r>
              <a:rPr lang="en-US" dirty="0"/>
              <a:t>Reaction to ECN </a:t>
            </a:r>
          </a:p>
          <a:p>
            <a:pPr lvl="1"/>
            <a:r>
              <a:rPr lang="en-US" dirty="0"/>
              <a:t>Test case requires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65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LTE Wireless cases in [draft-</a:t>
            </a:r>
            <a:r>
              <a:rPr lang="en-US" dirty="0" err="1" smtClean="0"/>
              <a:t>sarker</a:t>
            </a:r>
            <a:r>
              <a:rPr lang="en-US" dirty="0" smtClean="0"/>
              <a:t>-…]</a:t>
            </a:r>
          </a:p>
          <a:p>
            <a:pPr lvl="1"/>
            <a:r>
              <a:rPr lang="en-US" dirty="0" smtClean="0"/>
              <a:t>Next presentation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WLAN wireless model </a:t>
            </a:r>
          </a:p>
          <a:p>
            <a:pPr lvl="1"/>
            <a:r>
              <a:rPr lang="en-US" dirty="0"/>
              <a:t>Test case requires </a:t>
            </a:r>
            <a:r>
              <a:rPr lang="en-US" dirty="0" smtClean="0"/>
              <a:t>input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8882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Ubuntu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Ubuntu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1466</TotalTime>
  <Words>364</Words>
  <Application>Microsoft Macintosh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nexa-custom</vt:lpstr>
      <vt:lpstr>Test Cases for Evaluating RMCAT Proposals</vt:lpstr>
      <vt:lpstr>Motivation</vt:lpstr>
      <vt:lpstr>Common Structure (1/2)</vt:lpstr>
      <vt:lpstr>Common Structure (2/2)</vt:lpstr>
      <vt:lpstr>Media source</vt:lpstr>
      <vt:lpstr>Competing traffic</vt:lpstr>
      <vt:lpstr>Test cases</vt:lpstr>
      <vt:lpstr>Open Issues</vt:lpstr>
      <vt:lpstr>Wireless Test Cases</vt:lpstr>
      <vt:lpstr>Next Steps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structure to describe test cases</dc:title>
  <dc:creator>Zaheduzzaman Sarker</dc:creator>
  <cp:lastModifiedBy>Varun Singh</cp:lastModifiedBy>
  <cp:revision>34</cp:revision>
  <dcterms:created xsi:type="dcterms:W3CDTF">2014-01-22T16:28:44Z</dcterms:created>
  <dcterms:modified xsi:type="dcterms:W3CDTF">2014-03-04T15:06:44Z</dcterms:modified>
</cp:coreProperties>
</file>