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9F56-313A-D34F-90A8-6BF221D880B6}" type="datetime1">
              <a:rPr lang="en-US" smtClean="0"/>
              <a:t>02/11/13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8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E78-EF60-0048-ABB6-DDEE6A47FE54}" type="datetime1">
              <a:rPr lang="en-US" smtClean="0"/>
              <a:t>02/11/13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1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4B4-6CB8-754F-8E23-18C0F4FFCB01}" type="datetime1">
              <a:rPr lang="en-US" smtClean="0"/>
              <a:t>02/11/13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2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85F-E7D7-3242-8212-F434425868B6}" type="datetime1">
              <a:rPr lang="en-US" smtClean="0"/>
              <a:t>02/11/13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C222-9E0F-F143-B998-57A66DA5E897}" type="datetime1">
              <a:rPr lang="en-US" smtClean="0"/>
              <a:t>02/11/13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0378-522F-4040-8D7A-827F49BC043B}" type="datetime1">
              <a:rPr lang="en-US" smtClean="0"/>
              <a:t>02/11/13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2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0712-1A9A-EE43-AD47-6B30928CE69D}" type="datetime1">
              <a:rPr lang="en-US" smtClean="0"/>
              <a:t>02/11/13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4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B5C0-70A5-1848-A5B5-E2ECDE6E3CE1}" type="datetime1">
              <a:rPr lang="en-US" smtClean="0"/>
              <a:t>02/11/13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481-E6E3-8B4D-9F5F-F87C00DC5A40}" type="datetime1">
              <a:rPr lang="en-US" smtClean="0"/>
              <a:t>02/11/13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7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F57D-F407-984A-9E74-38CCF3A4E843}" type="datetime1">
              <a:rPr lang="en-US" smtClean="0"/>
              <a:t>02/11/13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7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6CA7-95CE-8941-ABAF-B458BB983695}" type="datetime1">
              <a:rPr lang="en-US" smtClean="0"/>
              <a:t>02/11/13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4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32DD4-F8C7-8A4E-A408-81D7766840DC}" type="datetime1">
              <a:rPr lang="en-US" smtClean="0"/>
              <a:t>02/11/13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Ubuntu Medium"/>
              </a:defRPr>
            </a:lvl1pPr>
          </a:lstStyle>
          <a:p>
            <a:fld id="{3015DC24-F02E-2B42-92F6-4C454B5C2E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7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Ubuntu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Ubuntu Ligh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Ubuntu Ligh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Ubuntu Ligh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Ubuntu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Ubuntu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Media Traffic Generator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IETF 88, Vancouver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3</a:t>
            </a:r>
            <a:r>
              <a:rPr lang="en-US" baseline="30000" dirty="0" smtClean="0">
                <a:solidFill>
                  <a:schemeClr val="tx2"/>
                </a:solidFill>
              </a:rPr>
              <a:t>rd</a:t>
            </a:r>
            <a:r>
              <a:rPr lang="en-US" dirty="0" smtClean="0">
                <a:solidFill>
                  <a:schemeClr val="tx2"/>
                </a:solidFill>
              </a:rPr>
              <a:t> November 2013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1230-1430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Colin Perkins, Varun Singh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61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Note-takers?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Traffic model/generators</a:t>
            </a:r>
          </a:p>
          <a:p>
            <a:pPr lvl="1"/>
            <a:r>
              <a:rPr lang="en-US" dirty="0" smtClean="0"/>
              <a:t>Variability in video</a:t>
            </a:r>
          </a:p>
          <a:p>
            <a:pPr lvl="1"/>
            <a:r>
              <a:rPr lang="en-US" dirty="0" smtClean="0"/>
              <a:t>Responsiveness to new target rates</a:t>
            </a:r>
          </a:p>
          <a:p>
            <a:pPr lvl="3"/>
            <a:endParaRPr lang="en-US" dirty="0"/>
          </a:p>
          <a:p>
            <a:r>
              <a:rPr lang="en-US" dirty="0" smtClean="0"/>
              <a:t>Application design related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8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RMCAT CC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No Traffic Generator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Application generates rates estimated by the congestion controller.</a:t>
            </a:r>
          </a:p>
          <a:p>
            <a:pPr lvl="1"/>
            <a:endParaRPr lang="en-US" dirty="0"/>
          </a:p>
          <a:p>
            <a:r>
              <a:rPr lang="en-US" dirty="0" smtClean="0"/>
              <a:t>Media Traffic Generator</a:t>
            </a:r>
          </a:p>
          <a:p>
            <a:pPr lvl="1"/>
            <a:r>
              <a:rPr lang="en-US" dirty="0" smtClean="0"/>
              <a:t>Application generates rates as close to the estimated rate.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Real sequences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Applications generates rates based on type of video sequence (codec) and estimated rate by the congestion controller.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Modeling: Variability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Variation in </a:t>
            </a:r>
            <a:r>
              <a:rPr lang="en-US" dirty="0"/>
              <a:t>media bit rate for a given target bit </a:t>
            </a:r>
            <a:r>
              <a:rPr lang="en-US" dirty="0" smtClean="0"/>
              <a:t>rate?</a:t>
            </a:r>
          </a:p>
          <a:p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to model motion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capturing high motion leads to higher than target bit rate, but by how much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Any limits on media rates?</a:t>
            </a:r>
          </a:p>
          <a:p>
            <a:pPr lvl="1"/>
            <a:r>
              <a:rPr lang="en-US" dirty="0" smtClean="0"/>
              <a:t>Minimum video rate?</a:t>
            </a:r>
          </a:p>
          <a:p>
            <a:pPr lvl="1"/>
            <a:r>
              <a:rPr lang="en-US" dirty="0" smtClean="0"/>
              <a:t>Maximum video rate?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4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Modeling: Responsiveness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/>
              <a:t>quickly can the codec generate a </a:t>
            </a:r>
            <a:endParaRPr lang="en-US" dirty="0" smtClean="0"/>
          </a:p>
          <a:p>
            <a:r>
              <a:rPr lang="en-US" dirty="0" smtClean="0"/>
              <a:t>lower </a:t>
            </a:r>
            <a:r>
              <a:rPr lang="en-US" dirty="0"/>
              <a:t>bit rate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From the next frame?</a:t>
            </a:r>
          </a:p>
          <a:p>
            <a:pPr lvl="1"/>
            <a:r>
              <a:rPr lang="en-US" dirty="0"/>
              <a:t>if not immediately, what bitrates (and duration) will it generate </a:t>
            </a:r>
            <a:r>
              <a:rPr lang="en-US" dirty="0" smtClean="0"/>
              <a:t>before meeting </a:t>
            </a:r>
            <a:r>
              <a:rPr lang="en-US" dirty="0"/>
              <a:t>the target bitrate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higher bit rate?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4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RMCAT and </a:t>
            </a:r>
            <a:r>
              <a:rPr lang="en-US" dirty="0" err="1" smtClean="0"/>
              <a:t>RTCWeb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 control </a:t>
            </a:r>
            <a:r>
              <a:rPr lang="en-US" dirty="0" err="1" smtClean="0"/>
              <a:t>vs</a:t>
            </a:r>
            <a:r>
              <a:rPr lang="en-US" dirty="0" smtClean="0"/>
              <a:t> Congestion control</a:t>
            </a:r>
          </a:p>
          <a:p>
            <a:pPr lvl="1"/>
            <a:r>
              <a:rPr lang="en-US" dirty="0" smtClean="0"/>
              <a:t>Video and audio frame rate</a:t>
            </a:r>
          </a:p>
          <a:p>
            <a:pPr lvl="1"/>
            <a:r>
              <a:rPr lang="en-US" dirty="0" smtClean="0"/>
              <a:t>Video resolution</a:t>
            </a:r>
          </a:p>
          <a:p>
            <a:pPr lvl="1"/>
            <a:endParaRPr lang="en-US" dirty="0"/>
          </a:p>
          <a:p>
            <a:r>
              <a:rPr lang="en-US" dirty="0" smtClean="0"/>
              <a:t>NACKs be part of application control or congestion control?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FEC be part of congestion </a:t>
            </a:r>
            <a:r>
              <a:rPr lang="en-US" dirty="0"/>
              <a:t>control, </a:t>
            </a:r>
            <a:endParaRPr lang="en-US" dirty="0" smtClean="0"/>
          </a:p>
          <a:p>
            <a:pPr lvl="1"/>
            <a:r>
              <a:rPr lang="en-US" dirty="0" smtClean="0"/>
              <a:t>by </a:t>
            </a:r>
            <a:r>
              <a:rPr lang="en-US" dirty="0"/>
              <a:t>reducing/adding redundancy (FEC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something like </a:t>
            </a:r>
            <a:r>
              <a:rPr lang="en-US" dirty="0" smtClean="0"/>
              <a:t>this done</a:t>
            </a:r>
            <a:r>
              <a:rPr lang="en-US" dirty="0"/>
              <a:t>? </a:t>
            </a:r>
            <a:r>
              <a:rPr lang="en-US" dirty="0" smtClean="0"/>
              <a:t>Does </a:t>
            </a:r>
            <a:r>
              <a:rPr lang="en-US" dirty="0"/>
              <a:t>this makes sense at all?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2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RMCAT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Path Chirp: probe the </a:t>
            </a:r>
            <a:r>
              <a:rPr lang="en-US" dirty="0"/>
              <a:t>bandwidth by sending additional data packets in a certain </a:t>
            </a:r>
            <a:r>
              <a:rPr lang="en-US" dirty="0" smtClean="0"/>
              <a:t>pattern.</a:t>
            </a:r>
          </a:p>
          <a:p>
            <a:pPr lvl="1"/>
            <a:r>
              <a:rPr lang="en-US" dirty="0" smtClean="0"/>
              <a:t>would </a:t>
            </a:r>
            <a:r>
              <a:rPr lang="en-US" dirty="0"/>
              <a:t>something link this help?</a:t>
            </a:r>
          </a:p>
          <a:p>
            <a:endParaRPr lang="en-US" dirty="0" smtClean="0"/>
          </a:p>
          <a:p>
            <a:r>
              <a:rPr lang="en-US" dirty="0" smtClean="0"/>
              <a:t>Other congestion cues?</a:t>
            </a:r>
            <a:endParaRPr lang="en-US" dirty="0"/>
          </a:p>
          <a:p>
            <a:pPr lvl="1"/>
            <a:r>
              <a:rPr lang="en-US" dirty="0"/>
              <a:t>e.g., Decoding rate/</a:t>
            </a:r>
            <a:r>
              <a:rPr lang="en-US" dirty="0" err="1"/>
              <a:t>goodput</a:t>
            </a:r>
            <a:r>
              <a:rPr lang="en-US" dirty="0"/>
              <a:t>, application decode error rate, ECN, PCN,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4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r>
              <a:rPr lang="en-US" dirty="0"/>
              <a:t>input on </a:t>
            </a:r>
            <a:r>
              <a:rPr lang="en-US" dirty="0" smtClean="0"/>
              <a:t>prioritization</a:t>
            </a:r>
          </a:p>
          <a:p>
            <a:pPr lvl="1"/>
            <a:r>
              <a:rPr lang="en-US" dirty="0" smtClean="0"/>
              <a:t>audio </a:t>
            </a:r>
            <a:r>
              <a:rPr lang="en-US" dirty="0" err="1"/>
              <a:t>vs</a:t>
            </a:r>
            <a:r>
              <a:rPr lang="en-US" dirty="0"/>
              <a:t> video (</a:t>
            </a:r>
            <a:r>
              <a:rPr lang="en-US" dirty="0" err="1"/>
              <a:t>vs</a:t>
            </a:r>
            <a:r>
              <a:rPr lang="en-US" dirty="0"/>
              <a:t>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32393"/>
      </p:ext>
    </p:extLst>
  </p:cSld>
  <p:clrMapOvr>
    <a:masterClrMapping/>
  </p:clrMapOvr>
</p:sld>
</file>

<file path=ppt/theme/theme1.xml><?xml version="1.0" encoding="utf-8"?>
<a:theme xmlns:a="http://schemas.openxmlformats.org/drawingml/2006/main" name="ubuntu-csio">
  <a:themeElements>
    <a:clrScheme name="csio-1">
      <a:dk1>
        <a:srgbClr val="1A1A1A"/>
      </a:dk1>
      <a:lt1>
        <a:srgbClr val="FFFFFF"/>
      </a:lt1>
      <a:dk2>
        <a:srgbClr val="1F497D"/>
      </a:dk2>
      <a:lt2>
        <a:srgbClr val="E6E6E6"/>
      </a:lt2>
      <a:accent1>
        <a:srgbClr val="1C82AF"/>
      </a:accent1>
      <a:accent2>
        <a:srgbClr val="4399C9"/>
      </a:accent2>
      <a:accent3>
        <a:srgbClr val="79C0E0"/>
      </a:accent3>
      <a:accent4>
        <a:srgbClr val="9966CC"/>
      </a:accent4>
      <a:accent5>
        <a:srgbClr val="794AAF"/>
      </a:accent5>
      <a:accent6>
        <a:srgbClr val="583689"/>
      </a:accent6>
      <a:hlink>
        <a:srgbClr val="0071B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ubuntu-csio.thmx</Template>
  <TotalTime>78</TotalTime>
  <Words>299</Words>
  <Application>Microsoft Macintosh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ubuntu-csio</vt:lpstr>
      <vt:lpstr>Media Traffic Generator</vt:lpstr>
      <vt:lpstr>Agenda</vt:lpstr>
      <vt:lpstr>RMCAT CC Evaluation</vt:lpstr>
      <vt:lpstr>Modeling: Variability</vt:lpstr>
      <vt:lpstr>Modeling: Responsiveness</vt:lpstr>
      <vt:lpstr>RMCAT and RTCWeb</vt:lpstr>
      <vt:lpstr>RMCAT Design</vt:lpstr>
      <vt:lpstr>Constraints API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RMCAT Media Traffic Generator</dc:title>
  <dc:creator>Varun Singh</dc:creator>
  <cp:lastModifiedBy>Varun Singh</cp:lastModifiedBy>
  <cp:revision>19</cp:revision>
  <dcterms:created xsi:type="dcterms:W3CDTF">2013-11-02T20:19:20Z</dcterms:created>
  <dcterms:modified xsi:type="dcterms:W3CDTF">2013-11-02T21:37:45Z</dcterms:modified>
</cp:coreProperties>
</file>