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30E7-FD6A-8946-808A-6AEAD2C32C0E}" type="datetimeFigureOut">
              <a:rPr lang="en-US" smtClean="0"/>
              <a:t>03/11/13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387E1-392F-E14B-999B-5EB7893E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8069C-D4E6-C249-AAD1-9DCD71A44A93}" type="datetimeFigureOut">
              <a:rPr lang="en-US" smtClean="0"/>
              <a:t>03/11/13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F4181-960B-5549-81D6-FA8ED35D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4181-960B-5549-81D6-FA8ED35DFF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E04F-8DB5-DD42-ADED-86470FCF12D3}" type="datetime1">
              <a:rPr lang="en-US" smtClean="0"/>
              <a:t>03/11/13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E998-68F9-5B45-AADB-4D1F1F2B89C6}" type="datetime1">
              <a:rPr lang="en-US" smtClean="0"/>
              <a:t>03/11/13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2A1B-BFF6-FF4A-9A91-6239A851DB42}" type="datetime1">
              <a:rPr lang="en-US" smtClean="0"/>
              <a:t>03/11/13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33A9-36AE-8F41-82B1-F5B43684D9C8}" type="datetime1">
              <a:rPr lang="en-US" smtClean="0"/>
              <a:t>03/11/13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‹#›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5BBE-FDFD-D94E-A08F-CF6E038EA9A4}" type="datetime1">
              <a:rPr lang="en-US" smtClean="0"/>
              <a:t>03/11/13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0A99-D541-E348-BD6D-B4328A4059B8}" type="datetime1">
              <a:rPr lang="en-US" smtClean="0"/>
              <a:t>03/11/13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E68-BAAB-9146-A1B6-07EAD95725C4}" type="datetime1">
              <a:rPr lang="en-US" smtClean="0"/>
              <a:t>03/11/13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F19-1B5C-6847-ABC6-E7736F548191}" type="datetime1">
              <a:rPr lang="en-US" smtClean="0"/>
              <a:t>03/11/13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7F5C-8BE8-A24E-B4E1-C109B33739C8}" type="datetime1">
              <a:rPr lang="en-US" smtClean="0"/>
              <a:t>03/11/13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11BB-0DB0-5B42-8F91-DF737D398277}" type="datetime1">
              <a:rPr lang="en-US" smtClean="0"/>
              <a:t>03/11/13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E0C-14E9-884D-B001-F611531B6A40}" type="datetime1">
              <a:rPr lang="en-US" smtClean="0"/>
              <a:t>03/11/13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A22F-F0F2-CF48-A513-B853DF007116}" type="datetime1">
              <a:rPr lang="en-US" smtClean="0"/>
              <a:t>03/11/13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Ubuntu Medium"/>
              </a:defRPr>
            </a:lvl1pPr>
          </a:lstStyle>
          <a:p>
            <a:fld id="{3015DC24-F02E-2B42-92F6-4C454B5C2ED6}" type="slidenum">
              <a:rPr lang="en-US" smtClean="0"/>
              <a:pPr/>
              <a:t>‹#›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Ubuntu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Traffic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IETF 88, Vancouver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3</a:t>
            </a:r>
            <a:r>
              <a:rPr lang="en-US" baseline="30000" dirty="0" smtClean="0">
                <a:solidFill>
                  <a:schemeClr val="tx2"/>
                </a:solidFill>
              </a:rPr>
              <a:t>rd</a:t>
            </a:r>
            <a:r>
              <a:rPr lang="en-US" dirty="0" smtClean="0">
                <a:solidFill>
                  <a:schemeClr val="tx2"/>
                </a:solidFill>
              </a:rPr>
              <a:t> November 2013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Varun Singh, Colin </a:t>
            </a:r>
            <a:r>
              <a:rPr lang="en-US" sz="2400" dirty="0" smtClean="0">
                <a:solidFill>
                  <a:schemeClr val="tx2"/>
                </a:solidFill>
              </a:rPr>
              <a:t>Perkins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1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Note</a:t>
            </a:r>
            <a:r>
              <a:rPr lang="en-US" dirty="0"/>
              <a:t> </a:t>
            </a:r>
            <a:r>
              <a:rPr lang="en-US" dirty="0" smtClean="0"/>
              <a:t>well applies!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-takers?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Traffic model/generators</a:t>
            </a:r>
          </a:p>
          <a:p>
            <a:pPr lvl="1"/>
            <a:r>
              <a:rPr lang="en-US" dirty="0" smtClean="0"/>
              <a:t>Variability in video</a:t>
            </a:r>
          </a:p>
          <a:p>
            <a:pPr lvl="1"/>
            <a:r>
              <a:rPr lang="en-US" dirty="0" smtClean="0"/>
              <a:t>Responsiveness to new target rates</a:t>
            </a:r>
          </a:p>
          <a:p>
            <a:pPr lvl="3"/>
            <a:endParaRPr lang="en-US" dirty="0"/>
          </a:p>
          <a:p>
            <a:r>
              <a:rPr lang="en-US" dirty="0" smtClean="0"/>
              <a:t>Congestion control design </a:t>
            </a:r>
            <a:r>
              <a:rPr lang="en-US" dirty="0" smtClean="0"/>
              <a:t>related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2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8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RMCAT CC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564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 Traffic Generator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Application generates rates estimated by the congestion controller.</a:t>
            </a:r>
          </a:p>
          <a:p>
            <a:pPr lvl="1"/>
            <a:endParaRPr lang="en-US" dirty="0"/>
          </a:p>
          <a:p>
            <a:r>
              <a:rPr lang="en-US" dirty="0" smtClean="0"/>
              <a:t>Media Traffic Generator</a:t>
            </a:r>
          </a:p>
          <a:p>
            <a:pPr lvl="1"/>
            <a:r>
              <a:rPr lang="en-US" dirty="0" smtClean="0"/>
              <a:t>Application generates rates as close to the estimated rate.</a:t>
            </a:r>
          </a:p>
          <a:p>
            <a:pPr lvl="1"/>
            <a:r>
              <a:rPr lang="en-US" dirty="0" smtClean="0"/>
              <a:t>Can we make an abstract model of a modern codec?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Real sequences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Applications generates rates based on type of video sequence (codec) and estimated rate by the congestion controller.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3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5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Variation in </a:t>
            </a:r>
            <a:r>
              <a:rPr lang="en-US" dirty="0"/>
              <a:t>media bit rate for a given target bit </a:t>
            </a:r>
            <a:r>
              <a:rPr lang="en-US" dirty="0" smtClean="0"/>
              <a:t>rate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Effects of I-Frame?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model motion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capturing high motion leads to higher than target bit rate, but by how much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Any limits on media rates?</a:t>
            </a:r>
          </a:p>
          <a:p>
            <a:pPr lvl="1"/>
            <a:r>
              <a:rPr lang="en-US" dirty="0" smtClean="0"/>
              <a:t>Minimum video rate?</a:t>
            </a:r>
          </a:p>
          <a:p>
            <a:pPr lvl="1"/>
            <a:r>
              <a:rPr lang="en-US" dirty="0" smtClean="0"/>
              <a:t>Maximum video rate?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4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4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quickly can the codec generate a 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bit rate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From the next frame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the end of a </a:t>
            </a:r>
            <a:r>
              <a:rPr lang="en-US" dirty="0" err="1" smtClean="0"/>
              <a:t>GoP</a:t>
            </a:r>
            <a:r>
              <a:rPr lang="en-US" dirty="0" smtClean="0"/>
              <a:t> (I-Frame)?</a:t>
            </a:r>
            <a:endParaRPr lang="en-US" dirty="0" smtClean="0"/>
          </a:p>
          <a:p>
            <a:pPr lvl="1"/>
            <a:r>
              <a:rPr lang="en-US" dirty="0"/>
              <a:t>if not immediately, what bitrates (and duration) will it generate </a:t>
            </a:r>
            <a:r>
              <a:rPr lang="en-US" dirty="0" smtClean="0"/>
              <a:t>before meeting </a:t>
            </a:r>
            <a:r>
              <a:rPr lang="en-US" dirty="0"/>
              <a:t>the target bitrate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higher bit rate?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5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4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in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Application control </a:t>
            </a:r>
            <a:r>
              <a:rPr lang="en-US" dirty="0" err="1" smtClean="0"/>
              <a:t>vs</a:t>
            </a:r>
            <a:r>
              <a:rPr lang="en-US" dirty="0" smtClean="0"/>
              <a:t> Congestion control</a:t>
            </a:r>
          </a:p>
          <a:p>
            <a:pPr lvl="1"/>
            <a:r>
              <a:rPr lang="en-US" dirty="0" smtClean="0"/>
              <a:t>Video and audio frame rate</a:t>
            </a:r>
          </a:p>
          <a:p>
            <a:pPr lvl="1"/>
            <a:r>
              <a:rPr lang="en-US" dirty="0" smtClean="0"/>
              <a:t>Video resolution</a:t>
            </a:r>
          </a:p>
          <a:p>
            <a:pPr lvl="1"/>
            <a:endParaRPr lang="en-US" dirty="0"/>
          </a:p>
          <a:p>
            <a:r>
              <a:rPr lang="en-US" dirty="0" smtClean="0"/>
              <a:t>What is relationship between NACK/ACKs for reliability and congestion control?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is the relationship of FEC  for reliability and rate probing?</a:t>
            </a:r>
            <a:endParaRPr lang="en-US" dirty="0" smtClean="0"/>
          </a:p>
          <a:p>
            <a:pPr lvl="1"/>
            <a:r>
              <a:rPr lang="en-US" dirty="0" smtClean="0"/>
              <a:t>Probing by </a:t>
            </a:r>
            <a:r>
              <a:rPr lang="en-US" dirty="0"/>
              <a:t>reducing/adding redundancy (FEC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something like </a:t>
            </a:r>
            <a:r>
              <a:rPr lang="en-US" dirty="0" smtClean="0"/>
              <a:t>this done</a:t>
            </a:r>
            <a:r>
              <a:rPr lang="en-US" dirty="0"/>
              <a:t>? </a:t>
            </a:r>
            <a:r>
              <a:rPr lang="en-US" dirty="0" smtClean="0"/>
              <a:t>Does </a:t>
            </a:r>
            <a:r>
              <a:rPr lang="en-US" dirty="0"/>
              <a:t>this makes sense at all?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6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Path Chirp: probe </a:t>
            </a:r>
            <a:r>
              <a:rPr lang="en-US" dirty="0" smtClean="0"/>
              <a:t>for bandwidth </a:t>
            </a:r>
            <a:r>
              <a:rPr lang="en-US" dirty="0"/>
              <a:t>by sending additional data packets in a certain </a:t>
            </a:r>
            <a:r>
              <a:rPr lang="en-US" dirty="0" smtClean="0"/>
              <a:t>pattern.</a:t>
            </a:r>
          </a:p>
          <a:p>
            <a:pPr lvl="1"/>
            <a:r>
              <a:rPr lang="en-US" dirty="0" smtClean="0"/>
              <a:t>would </a:t>
            </a:r>
            <a:r>
              <a:rPr lang="en-US" dirty="0"/>
              <a:t>something link this help?</a:t>
            </a:r>
          </a:p>
          <a:p>
            <a:endParaRPr lang="en-US" dirty="0" smtClean="0"/>
          </a:p>
          <a:p>
            <a:r>
              <a:rPr lang="en-US" dirty="0" smtClean="0"/>
              <a:t>Delay and loss: What about other </a:t>
            </a:r>
            <a:r>
              <a:rPr lang="en-US" dirty="0" smtClean="0"/>
              <a:t>congestion cues?</a:t>
            </a:r>
            <a:endParaRPr lang="en-US" dirty="0"/>
          </a:p>
          <a:p>
            <a:pPr lvl="1"/>
            <a:r>
              <a:rPr lang="en-US" dirty="0"/>
              <a:t>e.g., Decoding rate/</a:t>
            </a:r>
            <a:r>
              <a:rPr lang="en-US" dirty="0" err="1"/>
              <a:t>goodput</a:t>
            </a:r>
            <a:r>
              <a:rPr lang="en-US" dirty="0"/>
              <a:t>, application decode error rate, ECN, PCN, 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pPr/>
              <a:t>7</a:t>
            </a:fld>
            <a:r>
              <a:rPr lang="en-US" smtClean="0"/>
              <a:t> of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buntu-csio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ubuntu-csio.thmx</Template>
  <TotalTime>304</TotalTime>
  <Words>346</Words>
  <Application>Microsoft Macintosh PowerPoint</Application>
  <PresentationFormat>On-screen Show (16:9)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ubuntu-csio</vt:lpstr>
      <vt:lpstr>Media Traffic Generator</vt:lpstr>
      <vt:lpstr>Agenda</vt:lpstr>
      <vt:lpstr>RMCAT CC Evaluation</vt:lpstr>
      <vt:lpstr>Modeling: Variability</vt:lpstr>
      <vt:lpstr>Modeling: Responsiveness</vt:lpstr>
      <vt:lpstr>Who is in Control?</vt:lpstr>
      <vt:lpstr>Congestion Cues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Media Traffic Generator</dc:title>
  <dc:creator>Varun Singh</dc:creator>
  <cp:lastModifiedBy>Varun Singh</cp:lastModifiedBy>
  <cp:revision>38</cp:revision>
  <dcterms:created xsi:type="dcterms:W3CDTF">2013-11-02T20:19:20Z</dcterms:created>
  <dcterms:modified xsi:type="dcterms:W3CDTF">2013-11-03T22:32:08Z</dcterms:modified>
</cp:coreProperties>
</file>