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5BB9-6D1E-8646-AFEA-323B5F2254FA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D64D-CA94-274F-AC5C-637B689FB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5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5BB9-6D1E-8646-AFEA-323B5F2254FA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D64D-CA94-274F-AC5C-637B689FB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9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5BB9-6D1E-8646-AFEA-323B5F2254FA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D64D-CA94-274F-AC5C-637B689FB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9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5BB9-6D1E-8646-AFEA-323B5F2254FA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D64D-CA94-274F-AC5C-637B689FB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3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5BB9-6D1E-8646-AFEA-323B5F2254FA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D64D-CA94-274F-AC5C-637B689FB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1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5BB9-6D1E-8646-AFEA-323B5F2254FA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D64D-CA94-274F-AC5C-637B689FB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4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5BB9-6D1E-8646-AFEA-323B5F2254FA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D64D-CA94-274F-AC5C-637B689FB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5BB9-6D1E-8646-AFEA-323B5F2254FA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D64D-CA94-274F-AC5C-637B689FB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3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5BB9-6D1E-8646-AFEA-323B5F2254FA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D64D-CA94-274F-AC5C-637B689FB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5BB9-6D1E-8646-AFEA-323B5F2254FA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D64D-CA94-274F-AC5C-637B689FB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3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5BB9-6D1E-8646-AFEA-323B5F2254FA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D64D-CA94-274F-AC5C-637B689FB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15BB9-6D1E-8646-AFEA-323B5F2254FA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AD64D-CA94-274F-AC5C-637B689FB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0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Considerations for Selecting RTCP Extended Report (XR) Metrics for the RTCWEB Statistics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draft-ietf-xrblock-rtcweb-rtcp-xr-metrics-00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WG item</a:t>
            </a:r>
          </a:p>
          <a:p>
            <a:pPr lvl="1"/>
            <a:r>
              <a:rPr lang="en-US" dirty="0" smtClean="0"/>
              <a:t>No technical changes in -00 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8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Registry</a:t>
            </a:r>
          </a:p>
          <a:p>
            <a:pPr lvl="1"/>
            <a:r>
              <a:rPr lang="en-US" dirty="0" smtClean="0"/>
              <a:t>Originally referred to </a:t>
            </a:r>
            <a:r>
              <a:rPr lang="en-US" i="1" dirty="0" smtClean="0"/>
              <a:t>draft-</a:t>
            </a:r>
            <a:r>
              <a:rPr lang="en-US" i="1" dirty="0" err="1" smtClean="0"/>
              <a:t>alvestrand</a:t>
            </a:r>
            <a:r>
              <a:rPr lang="en-US" i="1" dirty="0" smtClean="0"/>
              <a:t>-stats-registry</a:t>
            </a:r>
            <a:r>
              <a:rPr lang="en-US" dirty="0" smtClean="0"/>
              <a:t>, that is not being pursued as that work has moved to W3C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Open Issue:</a:t>
            </a:r>
          </a:p>
          <a:p>
            <a:pPr lvl="1"/>
            <a:r>
              <a:rPr lang="en-US" dirty="0" smtClean="0"/>
              <a:t>Use IPPM’s new registry</a:t>
            </a:r>
          </a:p>
          <a:p>
            <a:pPr lvl="1"/>
            <a:r>
              <a:rPr lang="en-US" dirty="0" smtClean="0"/>
              <a:t>Make an XRBLOCK stats identifier registry</a:t>
            </a:r>
          </a:p>
          <a:p>
            <a:endParaRPr lang="en-US" dirty="0"/>
          </a:p>
          <a:p>
            <a:r>
              <a:rPr lang="en-US" dirty="0" smtClean="0"/>
              <a:t> There is a need for “name identifiers” (e.g. </a:t>
            </a:r>
            <a:r>
              <a:rPr lang="en-US" dirty="0" err="1" smtClean="0">
                <a:latin typeface="Andale Mono"/>
                <a:cs typeface="Andale Mono"/>
              </a:rPr>
              <a:t>bytesDiscarded</a:t>
            </a:r>
            <a:r>
              <a:rPr lang="en-US" dirty="0" smtClean="0"/>
              <a:t>), will be exposed in  the W3C API</a:t>
            </a:r>
          </a:p>
          <a:p>
            <a:pPr lvl="1"/>
            <a:r>
              <a:rPr lang="en-US" dirty="0" smtClean="0"/>
              <a:t>IPPM registry allows a single identifier to have different measurement interval and the identifier is a number.</a:t>
            </a:r>
          </a:p>
          <a:p>
            <a:pPr lvl="1"/>
            <a:r>
              <a:rPr lang="en-US" dirty="0" smtClean="0"/>
              <a:t>An XRBLOCK identifier registry would have different identifiers for these measurement intervals.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7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missing?</a:t>
            </a:r>
          </a:p>
          <a:p>
            <a:pPr lvl="1"/>
            <a:r>
              <a:rPr lang="en-US" dirty="0" smtClean="0"/>
              <a:t>Metrics?</a:t>
            </a:r>
          </a:p>
          <a:p>
            <a:pPr lvl="1"/>
            <a:endParaRPr lang="en-US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0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140</Words>
  <Application>Microsoft Macintosh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Considerations for Selecting RTCP Extended Report (XR) Metrics for the RTCWEB Statistics API</vt:lpstr>
      <vt:lpstr>Status</vt:lpstr>
      <vt:lpstr>Open Issue</vt:lpstr>
      <vt:lpstr>Next Steps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Considerations for Selecting RTCP Extended Report (XR) Metrics for the RTCWEB Statistics API</dc:title>
  <dc:creator>Varun Singh</dc:creator>
  <cp:lastModifiedBy>Varun Singh</cp:lastModifiedBy>
  <cp:revision>3</cp:revision>
  <dcterms:created xsi:type="dcterms:W3CDTF">2014-11-10T20:42:59Z</dcterms:created>
  <dcterms:modified xsi:type="dcterms:W3CDTF">2014-11-11T03:21:27Z</dcterms:modified>
</cp:coreProperties>
</file>