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lepYzzZ5qy73ul2k+6zQdp3x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653823" y="2582614"/>
            <a:ext cx="9177717" cy="2816700"/>
            <a:chOff x="1510952" y="2284173"/>
            <a:chExt cx="9177717" cy="2816700"/>
          </a:xfrm>
        </p:grpSpPr>
        <p:pic>
          <p:nvPicPr>
            <p:cNvPr descr="A picture containing outdoor, food&#10;&#10;Description automatically generated" id="85" name="Google Shape;8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10952" y="2284173"/>
              <a:ext cx="1905000" cy="163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"/>
            <p:cNvSpPr txBox="1"/>
            <p:nvPr/>
          </p:nvSpPr>
          <p:spPr>
            <a:xfrm>
              <a:off x="3713669" y="2284173"/>
              <a:ext cx="6975000" cy="28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n-US" sz="7200" u="none" cap="none" strike="noStrike">
                  <a:solidFill>
                    <a:srgbClr val="275388"/>
                  </a:solidFill>
                  <a:latin typeface="Arial"/>
                  <a:ea typeface="Arial"/>
                  <a:cs typeface="Arial"/>
                  <a:sym typeface="Arial"/>
                </a:rPr>
                <a:t>15-112 SPRING2</a:t>
              </a:r>
              <a:r>
                <a:rPr i="1" lang="en-US" sz="7200">
                  <a:solidFill>
                    <a:srgbClr val="275388"/>
                  </a:solidFill>
                </a:rPr>
                <a:t>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3300">
                  <a:solidFill>
                    <a:srgbClr val="275388"/>
                  </a:solidFill>
                  <a:latin typeface="Arial"/>
                  <a:ea typeface="Arial"/>
                  <a:cs typeface="Arial"/>
                  <a:sym typeface="Arial"/>
                </a:rPr>
                <a:t>Term Project Lightning Round Video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2020-04-30T20:26:44Z</dcterms:created>
  <dc:creator>Asadali Sheikh</dc:creator>
</cp:coreProperties>
</file>