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0C941-973F-B5B3-3C5D-D980FC96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1FB3F1-689C-C623-12AD-E78B65B16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EB013-688A-1576-24AA-2C2EF1E3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5301D-39F1-5742-B192-67C8A07B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C7CA8-328F-64F1-8AE6-E4276883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C9114-4256-DDD7-25DE-D889F291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14CC39-6E8E-92BF-A626-2188E30F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53161-30EA-27A6-791D-D585345C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32F25-7881-724F-468B-6118929A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42EF6-566A-63D7-D690-A6C8A76A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8F7E65-59F7-7434-E525-ADCF0662A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E0FD41-0548-78C5-0BC8-F8413018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06498-28FF-C5A5-9039-67D328F8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2D3DE9-B6BB-1230-C70A-FA36FBB3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0A79C-7559-FA50-9A45-B273DC7B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42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DB305-7B5E-8A99-F91A-6061D750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76A2B-CF28-A46B-2A98-4BC0677C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EE606-C5FE-D680-59F7-1DF1627B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3C1FD-24F2-5D53-C3D6-10FB3B97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17ADC-F88B-F277-825F-110DCDCE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06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B9AF6-45C4-F03B-49C7-82BE9754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52F5F0-71CB-33F4-D3E5-2A3FCC65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A2CE9-EF2C-6D40-EDBD-B459895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B85AF-E01F-0CB2-FE2F-5477B6D9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90DB-7AE7-DA69-0C21-B6394506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54D3E-94FE-28BD-AED7-6A62CC99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46216-6EFD-2D6E-C93F-7E771FD8E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37523A-BB1F-600C-1B26-B044327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B584C-D9F2-4198-47A1-3CCE5886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B22F3-ECC9-4646-4342-8E4F0AD0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48D8AE-9DD3-ED3A-1F30-096F8271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EFBF8-4E9C-94AB-6E5D-A622AA77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A1B214-4FC0-153A-0B8A-830FC56C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19ECC3-E593-6548-B1B0-BBA2B6BB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70208B-743F-C0B6-7762-F86BD9B7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A95D05-CB05-EF66-A264-1092CC1E7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12933E-96AA-CE92-9B3E-38647A5B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507959-9037-BB52-8160-9F003C71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E68602-A3CC-8F6D-EE26-8C153400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EC6D9-FB51-6ADF-D5E7-FD8DAA40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3BFEDD-4AD5-EA21-CDD9-A80D7A7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D6C26D-C1E5-F0FE-0698-285C30AD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9289A6-C541-48AE-6661-9EA7CA38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9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FB5FF5-3CC2-BF47-BEBE-D8A0AEAA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F53BB-6848-BB9F-73FA-E374582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FCCC41-B6CF-CA47-5779-16447AA3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8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4613C-3922-4B3D-D540-792E4CEE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28D89-90D6-3A1B-CAAE-31D85D22C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13D98E-C5CC-B2C5-3219-B12E459C2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7B36BF-E6C4-EC80-39BC-7BBBEE46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895F8-5A4E-8E87-7C5F-0DE96090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98A9A7-3E0B-5C24-9712-38B2765E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4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3FC9D-F561-828D-A2A3-35D549D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E5438A-E1F7-7CB1-8468-196EE8BA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11127-238C-798C-7B02-E72DE162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6B653-B437-0D29-0DF5-C304DCF4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F4FC06-0FE9-34EE-A6DB-30D723D5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7CB63-5D5C-4B96-FF31-02D31E00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4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5CD10-7679-E64F-7F25-D0C93C1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7B9DCF-00A3-14AC-29D8-C51F4F2F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824DB-A8F8-7222-1F45-F734FF9FF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A53F-E2C0-42AC-9A94-8A769237265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D4F7A-3FB1-35DF-D26C-74E53C058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AF5D6-F938-974D-7C57-DC115E0DA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AD76-2E93-4C3B-B32E-031B3A66F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1119/jssa.2019.22.4.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D9FE3-A66A-1D70-893A-4FB68E370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Шереметьево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B1C02D-0E9F-3239-AE59-04718780C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 err="1">
                <a:solidFill>
                  <a:schemeClr val="bg1"/>
                </a:solidFill>
              </a:rPr>
              <a:t>Анализ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экономо-социальных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данных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2200" dirty="0" err="1">
                <a:solidFill>
                  <a:schemeClr val="bg1"/>
                </a:solidFill>
              </a:rPr>
              <a:t>авиационного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транспортного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узла</a:t>
            </a: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200" dirty="0" err="1">
                <a:solidFill>
                  <a:schemeClr val="bg1"/>
                </a:solidFill>
              </a:rPr>
              <a:t>Владимир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Радушевский</a:t>
            </a:r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92054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FA6C-9FB4-B869-518D-40374D32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ru-RU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E1177-C9C9-14A1-39CB-67D83C98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ru-RU" sz="1800" dirty="0"/>
              <a:t>Выручка за май 2022 года</a:t>
            </a:r>
          </a:p>
          <a:p>
            <a:r>
              <a:rPr lang="ru-RU" sz="1800" dirty="0"/>
              <a:t>Пассажиропоток за май 2022 года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50DE81-216F-6E05-8675-CDA42C9D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11" y="854458"/>
            <a:ext cx="4622052" cy="22309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5B5BF3-D5C5-02D0-198D-7785684C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37" y="3450277"/>
            <a:ext cx="5428140" cy="21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1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454EBC10-1F88-74B8-7EE5-0D4593F68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3" r="5729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BC22F-D131-4C8A-38ED-E602199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072439"/>
            <a:ext cx="4819952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Аксиомы? (исходные положения какой-либо теории)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B3E54-8AFA-DD67-16B5-D93B26D2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900557"/>
            <a:ext cx="4819951" cy="3181684"/>
          </a:xfrm>
        </p:spPr>
        <p:txBody>
          <a:bodyPr anchor="t">
            <a:normAutofit/>
          </a:bodyPr>
          <a:lstStyle/>
          <a:p>
            <a:r>
              <a:rPr lang="ru-RU" sz="1800" dirty="0"/>
              <a:t>Плановые выручки в большей мере зависят</a:t>
            </a:r>
            <a:r>
              <a:rPr lang="en-US" sz="1800" dirty="0"/>
              <a:t> </a:t>
            </a:r>
            <a:r>
              <a:rPr lang="ru-RU" sz="1800" dirty="0"/>
              <a:t>от запланированных рейсов, называемых «регулярными».</a:t>
            </a:r>
          </a:p>
          <a:p>
            <a:r>
              <a:rPr lang="ru-RU" sz="1800" dirty="0"/>
              <a:t>Регулярные рейсы производятся с недельной или месячной периодичностью.</a:t>
            </a:r>
          </a:p>
          <a:p>
            <a:r>
              <a:rPr lang="ru-RU" sz="1800" dirty="0"/>
              <a:t>«Чистота» исходных данных не является абсолютной, пока это не доказано</a:t>
            </a:r>
            <a:r>
              <a:rPr lang="en-US" sz="1800" dirty="0"/>
              <a:t> </a:t>
            </a:r>
            <a:r>
              <a:rPr lang="ru-RU" sz="1800" dirty="0"/>
              <a:t>статистически.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51537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FA351-894F-B6E6-D617-F2151C2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565017"/>
            <a:ext cx="5277333" cy="1325563"/>
          </a:xfrm>
        </p:spPr>
        <p:txBody>
          <a:bodyPr>
            <a:normAutofit/>
          </a:bodyPr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66990-EB6C-D236-60F6-AB6A6889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52" y="1785737"/>
            <a:ext cx="5272888" cy="4507246"/>
          </a:xfrm>
        </p:spPr>
        <p:txBody>
          <a:bodyPr anchor="t">
            <a:normAutofit/>
          </a:bodyPr>
          <a:lstStyle/>
          <a:p>
            <a:r>
              <a:rPr lang="ru-RU" sz="1800" dirty="0"/>
              <a:t>Выручка за май 2022 года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/>
              <a:t>Разрезы для анализа</a:t>
            </a:r>
            <a:r>
              <a:rPr lang="en-US" sz="1800" dirty="0"/>
              <a:t>: </a:t>
            </a:r>
            <a:r>
              <a:rPr lang="ru-RU" sz="1800" dirty="0"/>
              <a:t>день недели в году, номер недели в году (в данном представлении - горизонталь), порядковый час дня (вертикаль).</a:t>
            </a:r>
          </a:p>
          <a:p>
            <a:endParaRPr lang="ru-RU" sz="1800" dirty="0"/>
          </a:p>
        </p:txBody>
      </p:sp>
      <p:sp>
        <p:nvSpPr>
          <p:cNvPr id="1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9E0800-FDD9-F9D3-4971-B297A0CE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" y="2185756"/>
            <a:ext cx="11730182" cy="2894244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948882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FA351-894F-B6E6-D617-F2151C2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565017"/>
            <a:ext cx="5277333" cy="1325563"/>
          </a:xfrm>
        </p:spPr>
        <p:txBody>
          <a:bodyPr>
            <a:normAutofit/>
          </a:bodyPr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66990-EB6C-D236-60F6-AB6A6889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52" y="1785737"/>
            <a:ext cx="5272888" cy="4507246"/>
          </a:xfrm>
        </p:spPr>
        <p:txBody>
          <a:bodyPr anchor="t">
            <a:normAutofit lnSpcReduction="10000"/>
          </a:bodyPr>
          <a:lstStyle/>
          <a:p>
            <a:r>
              <a:rPr lang="ru-RU" sz="1800" dirty="0"/>
              <a:t>Пассажиропоток за май 2022 года, приведённый к количеству пассажиров в «чистой зоне» в каждый конкретный час дня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/>
              <a:t>Разрезы для анализа</a:t>
            </a:r>
            <a:r>
              <a:rPr lang="en-US" sz="1800" dirty="0"/>
              <a:t>: </a:t>
            </a:r>
            <a:r>
              <a:rPr lang="ru-RU" sz="1800" dirty="0"/>
              <a:t>день недели в году, номер недели в году (в данном представлении - горизонталь), порядковый час дня (вертикаль).</a:t>
            </a:r>
          </a:p>
          <a:p>
            <a:endParaRPr lang="ru-RU" sz="1800" dirty="0"/>
          </a:p>
        </p:txBody>
      </p:sp>
      <p:sp>
        <p:nvSpPr>
          <p:cNvPr id="1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18C304-F4A7-B519-1B72-1830E390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223"/>
            <a:ext cx="12192000" cy="2368524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3528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66DAC-D42D-34AC-6D72-84384863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731342"/>
            <a:ext cx="9031484" cy="1159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Несоответствие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пика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выручки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пассажиропотока</a:t>
            </a:r>
            <a:br>
              <a:rPr lang="ru-RU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ru-RU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выражается в высоких «средних» чеках на одного пассажира в «чистой зоне» в дневное время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90C38D-1745-1C76-615E-71E5B41B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39" y="360218"/>
            <a:ext cx="11970519" cy="32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2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718A7-098F-3DDC-DEDE-85F0A2E6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190500"/>
            <a:ext cx="7164493" cy="881063"/>
          </a:xfrm>
        </p:spPr>
        <p:txBody>
          <a:bodyPr>
            <a:normAutofit/>
          </a:bodyPr>
          <a:lstStyle/>
          <a:p>
            <a:r>
              <a:rPr lang="ru-RU" dirty="0"/>
              <a:t>Наблюдения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47914-E650-739C-D0E4-B4FEAEB2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0" y="1443039"/>
            <a:ext cx="5760455" cy="1547812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9A0E9A7-D06B-1327-8592-25D74A74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5" y="1071563"/>
            <a:ext cx="5690657" cy="5529262"/>
          </a:xfrm>
        </p:spPr>
        <p:txBody>
          <a:bodyPr>
            <a:normAutofit/>
          </a:bodyPr>
          <a:lstStyle/>
          <a:p>
            <a:r>
              <a:rPr lang="ru-RU" sz="2000" dirty="0"/>
              <a:t>Дополнительная информация, предоставленная по выручке, оказалась «умножением» первых данных о выручке на множитель «160» и содержала дополнительную информацию, исключающую (к примеру) «Точку продаж 13» из рассмотрения, так как находится в другой зоне аэропорта.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«Загруженность» торговых точек неравномерная, хорошо выделяются автоматизированные торговые точки (вендинговые автоматы) и точки с «человеческим» фактором (всем надо спать, но не в рабочее время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ru-RU" sz="2000" dirty="0"/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E07885-4561-1FC9-C61D-4C4434A9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2" y="3121616"/>
            <a:ext cx="5750993" cy="3348444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562485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7E96E-F91F-E02B-0FB9-47FBD7DA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Детальный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EFB16-DFC3-5E1E-5657-878783D5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Временные рамки и качество исходных данных не позволяют сделать более качественный анализ с использованием всего потенциала.</a:t>
            </a:r>
          </a:p>
          <a:p>
            <a:r>
              <a:rPr lang="ru-RU" sz="2400" dirty="0"/>
              <a:t>Классификация без обучения на основе теории графов могла бы позволить получить дополнительные данные и на основе неполных данных. Ряд методов использовался для анализа бот-сетей в </a:t>
            </a:r>
            <a:r>
              <a:rPr lang="en-US" sz="2400" dirty="0" err="1"/>
              <a:t>VKontakte</a:t>
            </a:r>
            <a:r>
              <a:rPr lang="en-US" sz="2400" dirty="0"/>
              <a:t> </a:t>
            </a:r>
            <a:r>
              <a:rPr lang="ru-RU" sz="2400" dirty="0"/>
              <a:t>на больших данных и закреплено в научных публикациях.</a:t>
            </a:r>
          </a:p>
        </p:txBody>
      </p:sp>
    </p:spTree>
    <p:extLst>
      <p:ext uri="{BB962C8B-B14F-4D97-AF65-F5344CB8AC3E}">
        <p14:creationId xmlns:p14="http://schemas.microsoft.com/office/powerpoint/2010/main" val="76091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7E96E-F91F-E02B-0FB9-47FBD7DA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EFB16-DFC3-5E1E-5657-878783D5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REG"/>
              </a:rPr>
              <a:t>Василькова В.В., Легостаева Н.И.,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REG"/>
              </a:rPr>
              <a:t>Радушевский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EG"/>
              </a:rPr>
              <a:t> В.Б. (2019) Тематический ландшафт бот-пространства социальной сети «ВКонтакте». Журнал социологии и социальной антропологии, 22(4): 202-245.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EG"/>
                <a:hlinkClick r:id="rId2"/>
              </a:rPr>
              <a:t>https://doi.Org/10.31119/jssa.2019.22.4.8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EG"/>
              </a:rPr>
              <a:t>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Список не полный, дополняется.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Владимир </a:t>
            </a:r>
            <a:r>
              <a:rPr lang="ru-RU" sz="1600" dirty="0" err="1"/>
              <a:t>Радушевский</a:t>
            </a:r>
            <a:r>
              <a:rPr lang="ru-RU" sz="1600" dirty="0"/>
              <a:t> </a:t>
            </a:r>
            <a:r>
              <a:rPr lang="en-US" sz="1600" dirty="0"/>
              <a:t>© </a:t>
            </a:r>
            <a:r>
              <a:rPr lang="ru-RU" sz="1600" dirty="0"/>
              <a:t>2022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0949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373</Words>
  <Application>Microsoft Office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REG</vt:lpstr>
      <vt:lpstr>Тема Office</vt:lpstr>
      <vt:lpstr>Шереметьево</vt:lpstr>
      <vt:lpstr>Исходные данные</vt:lpstr>
      <vt:lpstr>Аксиомы? (исходные положения какой-либо теории)</vt:lpstr>
      <vt:lpstr>Исходные данные</vt:lpstr>
      <vt:lpstr>Исходные данные</vt:lpstr>
      <vt:lpstr>Несоответствие пика выручки и пассажиропотока выражается в высоких «средних» чеках на одного пассажира в «чистой зоне» в дневное время</vt:lpstr>
      <vt:lpstr>Наблюдения</vt:lpstr>
      <vt:lpstr>Детальный анализ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Шереметьево</dc:title>
  <dc:creator>Vladimir Radushevskii</dc:creator>
  <cp:lastModifiedBy>Vladimir Radushevskii</cp:lastModifiedBy>
  <cp:revision>2</cp:revision>
  <dcterms:created xsi:type="dcterms:W3CDTF">2022-11-25T10:01:55Z</dcterms:created>
  <dcterms:modified xsi:type="dcterms:W3CDTF">2022-11-25T11:03:54Z</dcterms:modified>
</cp:coreProperties>
</file>