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82" r:id="rId2"/>
    <p:sldId id="256" r:id="rId3"/>
    <p:sldId id="257" r:id="rId4"/>
    <p:sldId id="266" r:id="rId5"/>
    <p:sldId id="269" r:id="rId6"/>
    <p:sldId id="278" r:id="rId7"/>
    <p:sldId id="272" r:id="rId8"/>
    <p:sldId id="274" r:id="rId9"/>
    <p:sldId id="265" r:id="rId10"/>
  </p:sldIdLst>
  <p:sldSz cx="9144000" cy="5143500" type="screen16x9"/>
  <p:notesSz cx="6858000" cy="9144000"/>
  <p:embeddedFontLst>
    <p:embeddedFont>
      <p:font typeface="Playfair Display" panose="000005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ED6C16-1ADE-46AA-9D32-953320630C3A}">
  <a:tblStyle styleId="{D5ED6C16-1ADE-46AA-9D32-953320630C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8bbea49f9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8bbea49f9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844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8bbea49f9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8bbea49f9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8bbea49f9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8bbea49f9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8bbea49f9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8bbea49f9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542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8bbea49f9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8bbea49f9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ctrTitle"/>
          </p:nvPr>
        </p:nvSpPr>
        <p:spPr>
          <a:xfrm>
            <a:off x="71446" y="1767556"/>
            <a:ext cx="48225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9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Google Shape;12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lt1">
                <a:alpha val="98823"/>
              </a:schemeClr>
            </a:solidFill>
            <a:ln w="76200" cap="flat" cmpd="sng">
              <a:solidFill>
                <a:srgbClr val="00589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 txBox="1"/>
            <p:nvPr/>
          </p:nvSpPr>
          <p:spPr>
            <a:xfrm>
              <a:off x="9683750" y="92075"/>
              <a:ext cx="2498700" cy="29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525" rIns="0" bIns="0" anchor="t" anchorCtr="0">
              <a:noAutofit/>
            </a:bodyPr>
            <a:lstStyle/>
            <a:p>
              <a:pPr marL="1270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 i="1" u="none" strike="noStrike" cap="none">
                  <a:solidFill>
                    <a:srgbClr val="422C75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Go, change the world</a:t>
              </a:r>
              <a:endParaRPr sz="1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pic>
          <p:nvPicPr>
            <p:cNvPr id="14" name="Google Shape;14;p1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12555" y="39898"/>
              <a:ext cx="1908073" cy="13694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/>
        </p:nvSpPr>
        <p:spPr>
          <a:xfrm>
            <a:off x="1182914" y="1348623"/>
            <a:ext cx="6778172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		PRESENTATION BY: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		ARAVIND A 	1RV18CS028</a:t>
            </a:r>
          </a:p>
          <a:p>
            <a:pPr lvl="1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Shubh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Shukla	1RV18CS163 </a:t>
            </a:r>
          </a:p>
          <a:p>
            <a:pPr lvl="1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		V Rahul 	1RV18TE057 </a:t>
            </a:r>
            <a:endParaRPr lang="en-US" sz="24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149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F3E199-68F9-4643-B975-57C88C418F94}"/>
              </a:ext>
            </a:extLst>
          </p:cNvPr>
          <p:cNvSpPr txBox="1"/>
          <p:nvPr/>
        </p:nvSpPr>
        <p:spPr>
          <a:xfrm>
            <a:off x="628650" y="2171640"/>
            <a:ext cx="89440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Covid Test Prediction based on decision trees using HPCC Systems</a:t>
            </a:r>
            <a:endParaRPr lang="en-I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10379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HPCC Systems 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B7D0E0-F409-4468-AF34-904B0007FB28}"/>
              </a:ext>
            </a:extLst>
          </p:cNvPr>
          <p:cNvSpPr txBox="1"/>
          <p:nvPr/>
        </p:nvSpPr>
        <p:spPr>
          <a:xfrm>
            <a:off x="472690" y="1140589"/>
            <a:ext cx="854389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HPCC systems are powerful, open-sourced big data technologies in the market today.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They are licensed under Apache 2.0 license.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They make use of commodity hardware and local storage interconnected through IP networks which allows parallel data processing and/or querying across the architectures.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HPCC Systems essentially use a higher-level programming language called enterprise control language (ECL), which is based on C++.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Being a declarative language ECL is easy to work with for people coming from other areas other than traditional programming. 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3F009A-9865-4CB9-8829-F6BE9D7510F5}"/>
              </a:ext>
            </a:extLst>
          </p:cNvPr>
          <p:cNvSpPr txBox="1"/>
          <p:nvPr/>
        </p:nvSpPr>
        <p:spPr>
          <a:xfrm>
            <a:off x="523719" y="1697456"/>
            <a:ext cx="82296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To  explore </a:t>
            </a:r>
            <a:r>
              <a:rPr lang="en-IN" sz="1600" dirty="0" err="1"/>
              <a:t>hpcc</a:t>
            </a:r>
            <a:r>
              <a:rPr lang="en-IN" sz="1600" dirty="0"/>
              <a:t> systems distributed architecture and its machine learning modules.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To implement Covid test prediction using decision trees in random forest classification algorithm on </a:t>
            </a:r>
            <a:r>
              <a:rPr lang="en-IN" sz="1600" dirty="0" err="1"/>
              <a:t>hpcc</a:t>
            </a:r>
            <a:r>
              <a:rPr lang="en-IN" sz="1600" dirty="0"/>
              <a:t> systems with ECL. </a:t>
            </a:r>
          </a:p>
        </p:txBody>
      </p:sp>
    </p:spTree>
    <p:extLst>
      <p:ext uri="{BB962C8B-B14F-4D97-AF65-F5344CB8AC3E}">
        <p14:creationId xmlns:p14="http://schemas.microsoft.com/office/powerpoint/2010/main" val="174868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-615534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Independent variables Involved</a:t>
            </a:r>
            <a:endParaRPr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3F009A-9865-4CB9-8829-F6BE9D7510F5}"/>
              </a:ext>
            </a:extLst>
          </p:cNvPr>
          <p:cNvSpPr txBox="1"/>
          <p:nvPr/>
        </p:nvSpPr>
        <p:spPr>
          <a:xfrm>
            <a:off x="1201635" y="1347030"/>
            <a:ext cx="80391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Age over 60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Cough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Shortness of breath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Fever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Sore throat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Headache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Contact with a confirmed individual </a:t>
            </a:r>
            <a:endParaRPr lang="en-IN" sz="1600" dirty="0"/>
          </a:p>
        </p:txBody>
      </p:sp>
      <p:sp>
        <p:nvSpPr>
          <p:cNvPr id="6" name="Google Shape;98;p16">
            <a:extLst>
              <a:ext uri="{FF2B5EF4-FFF2-40B4-BE49-F238E27FC236}">
                <a16:creationId xmlns:a16="http://schemas.microsoft.com/office/drawing/2014/main" id="{9E5E3F50-5FFF-4A6E-97FB-B32A4195FA6B}"/>
              </a:ext>
            </a:extLst>
          </p:cNvPr>
          <p:cNvSpPr txBox="1">
            <a:spLocks/>
          </p:cNvSpPr>
          <p:nvPr/>
        </p:nvSpPr>
        <p:spPr>
          <a:xfrm>
            <a:off x="-2080391" y="324189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IN" sz="2800" dirty="0"/>
              <a:t>Outcome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F4496B-E837-4404-B884-EA285A7597DE}"/>
              </a:ext>
            </a:extLst>
          </p:cNvPr>
          <p:cNvSpPr txBox="1"/>
          <p:nvPr/>
        </p:nvSpPr>
        <p:spPr>
          <a:xfrm>
            <a:off x="1306831" y="4082210"/>
            <a:ext cx="5712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Prediction of covid infection based on the above inputs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11217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ECL Modules Used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3E199-68F9-4643-B975-57C88C418F94}"/>
              </a:ext>
            </a:extLst>
          </p:cNvPr>
          <p:cNvSpPr txBox="1"/>
          <p:nvPr/>
        </p:nvSpPr>
        <p:spPr>
          <a:xfrm>
            <a:off x="737724" y="1413700"/>
            <a:ext cx="78867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ML_CORE: Used to discretize the dataset and to convert it to </a:t>
            </a:r>
            <a:r>
              <a:rPr lang="en-US" sz="1800" dirty="0" err="1"/>
              <a:t>NumericFields</a:t>
            </a:r>
            <a:r>
              <a:rPr lang="en-US" sz="1800" dirty="0"/>
              <a:t> which is used by HPCC systems and also used to calculate accuracy metrics.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 err="1"/>
              <a:t>LearningTrees</a:t>
            </a:r>
            <a:r>
              <a:rPr lang="en-IN" sz="1800" dirty="0"/>
              <a:t>: Used to implement random forest classification algorithm in ECL.</a:t>
            </a:r>
            <a:br>
              <a:rPr lang="en-IN" sz="1800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53485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Training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B7D0E0-F409-4468-AF34-904B0007FB28}"/>
              </a:ext>
            </a:extLst>
          </p:cNvPr>
          <p:cNvSpPr txBox="1"/>
          <p:nvPr/>
        </p:nvSpPr>
        <p:spPr>
          <a:xfrm>
            <a:off x="912511" y="1268044"/>
            <a:ext cx="78867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80% split of the dataset is used in training the model.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The training of this model is done on one cluster on a CPU.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The </a:t>
            </a:r>
            <a:r>
              <a:rPr lang="en-US" sz="1800" dirty="0" err="1"/>
              <a:t>ClassificationForest</a:t>
            </a:r>
            <a:r>
              <a:rPr lang="en-US" sz="1800" dirty="0"/>
              <a:t> from </a:t>
            </a:r>
            <a:r>
              <a:rPr lang="en-US" sz="1800" dirty="0" err="1"/>
              <a:t>LearningTress</a:t>
            </a:r>
            <a:r>
              <a:rPr lang="en-US" sz="1800" dirty="0"/>
              <a:t> module having one decision tree is used for training the module.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The output of the above training is saved onto a THOR logical file “~classifier3::out” which is sprayed onto the HPCC systems.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42889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758190" y="195786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DEMONSTRATION OF THE WORKING MODEL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1629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/>
        </p:nvSpPr>
        <p:spPr>
          <a:xfrm>
            <a:off x="2474685" y="1838564"/>
            <a:ext cx="6778172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6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310</Words>
  <Application>Microsoft Office PowerPoint</Application>
  <PresentationFormat>On-screen Show (16:9)</PresentationFormat>
  <Paragraphs>44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Wingdings</vt:lpstr>
      <vt:lpstr>Playfair Display</vt:lpstr>
      <vt:lpstr>Arial</vt:lpstr>
      <vt:lpstr>Calibri</vt:lpstr>
      <vt:lpstr>1_Office Theme</vt:lpstr>
      <vt:lpstr>PowerPoint Presentation</vt:lpstr>
      <vt:lpstr>PowerPoint Presentation</vt:lpstr>
      <vt:lpstr>Introduction to HPCC Systems </vt:lpstr>
      <vt:lpstr>Objectives</vt:lpstr>
      <vt:lpstr>Independent variables Involved</vt:lpstr>
      <vt:lpstr>ECL Modules Used</vt:lpstr>
      <vt:lpstr>Training</vt:lpstr>
      <vt:lpstr>DEMONSTRATION OF THE WORKING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NORMALIZE</dc:title>
  <dc:creator>aravi</dc:creator>
  <cp:lastModifiedBy>Veerapur, Rahul</cp:lastModifiedBy>
  <cp:revision>22</cp:revision>
  <dcterms:modified xsi:type="dcterms:W3CDTF">2024-09-02T20:28:55Z</dcterms:modified>
</cp:coreProperties>
</file>