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329" r:id="rId2"/>
    <p:sldId id="261" r:id="rId3"/>
    <p:sldId id="333" r:id="rId4"/>
    <p:sldId id="262" r:id="rId5"/>
    <p:sldId id="336" r:id="rId6"/>
    <p:sldId id="337" r:id="rId7"/>
    <p:sldId id="338" r:id="rId8"/>
    <p:sldId id="334" r:id="rId9"/>
    <p:sldId id="339" r:id="rId10"/>
    <p:sldId id="340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57" autoAdjust="0"/>
  </p:normalViewPr>
  <p:slideViewPr>
    <p:cSldViewPr>
      <p:cViewPr>
        <p:scale>
          <a:sx n="200" d="100"/>
          <a:sy n="200" d="100"/>
        </p:scale>
        <p:origin x="-3624" y="-1152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7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1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8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raikov@vmware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ivanovd@vmware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060264">
            <a:off x="3231890" y="1669273"/>
            <a:ext cx="7533040" cy="812800"/>
          </a:xfrm>
        </p:spPr>
        <p:txBody>
          <a:bodyPr/>
          <a:lstStyle/>
          <a:p>
            <a:r>
              <a:rPr lang="en-US" sz="4400" dirty="0" smtClean="0"/>
              <a:t>Hi, I’m your </a:t>
            </a:r>
            <a:r>
              <a:rPr lang="en-US" sz="4400" dirty="0" err="1" smtClean="0"/>
              <a:t>vRA</a:t>
            </a:r>
            <a:r>
              <a:rPr lang="en-US" sz="4400" dirty="0" smtClean="0"/>
              <a:t> Chat Bot!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30200"/>
            <a:ext cx="2590800" cy="59948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718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vraikov@vmware.com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ivanovd@vmware.com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Ventsyslav Raikov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Dimitar Ivanov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1841" y="579120"/>
            <a:ext cx="9141619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vRA</a:t>
            </a:r>
            <a:r>
              <a:rPr lang="en-US" dirty="0"/>
              <a:t> </a:t>
            </a:r>
            <a:r>
              <a:rPr lang="en-US" dirty="0" smtClean="0"/>
              <a:t>Bot </a:t>
            </a:r>
            <a:r>
              <a:rPr lang="en-US" dirty="0"/>
              <a:t>for popular chat clients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1841" y="1752600"/>
            <a:ext cx="9141619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Borathon</a:t>
            </a:r>
            <a:r>
              <a:rPr lang="en-US" dirty="0"/>
              <a:t>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Bot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Microsoft Bot Framework</a:t>
            </a:r>
          </a:p>
          <a:p>
            <a:pPr lvl="1"/>
            <a:r>
              <a:rPr lang="en-US" dirty="0" smtClean="0"/>
              <a:t>Preview version</a:t>
            </a:r>
          </a:p>
          <a:p>
            <a:r>
              <a:rPr lang="en-US" dirty="0" smtClean="0"/>
              <a:t>LUIS</a:t>
            </a:r>
          </a:p>
          <a:p>
            <a:pPr lvl="1"/>
            <a:r>
              <a:rPr lang="en-US" dirty="0" smtClean="0"/>
              <a:t>Language understanding intelligent service</a:t>
            </a:r>
            <a:endParaRPr lang="en-US" dirty="0" smtClean="0"/>
          </a:p>
          <a:p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App Services</a:t>
            </a:r>
          </a:p>
          <a:p>
            <a:pPr lvl="1"/>
            <a:r>
              <a:rPr lang="en-US" dirty="0" smtClean="0"/>
              <a:t>GitHub auto deploy</a:t>
            </a:r>
          </a:p>
          <a:p>
            <a:r>
              <a:rPr lang="en-US" dirty="0" smtClean="0"/>
              <a:t>Visual Studio 2015 and C# 6</a:t>
            </a:r>
          </a:p>
          <a:p>
            <a:pPr lvl="1"/>
            <a:r>
              <a:rPr lang="en-US" dirty="0" smtClean="0"/>
              <a:t>One click Azure deployment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8" y="1371600"/>
            <a:ext cx="6414743" cy="3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Bot Framework</a:t>
            </a:r>
          </a:p>
          <a:p>
            <a:pPr lvl="1"/>
            <a:r>
              <a:rPr lang="en-US" dirty="0" smtClean="0"/>
              <a:t>Preview version</a:t>
            </a:r>
          </a:p>
          <a:p>
            <a:r>
              <a:rPr lang="en-US" b="1" dirty="0" smtClean="0"/>
              <a:t>LUIS</a:t>
            </a:r>
          </a:p>
          <a:p>
            <a:pPr lvl="1"/>
            <a:r>
              <a:rPr lang="en-US" dirty="0" smtClean="0"/>
              <a:t>Language understanding intelligent service</a:t>
            </a:r>
            <a:endParaRPr lang="en-US" dirty="0" smtClean="0"/>
          </a:p>
          <a:p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App Services</a:t>
            </a:r>
          </a:p>
          <a:p>
            <a:pPr lvl="1"/>
            <a:r>
              <a:rPr lang="en-US" dirty="0" smtClean="0"/>
              <a:t>GitHub auto deploy</a:t>
            </a:r>
          </a:p>
          <a:p>
            <a:r>
              <a:rPr lang="en-US" dirty="0" smtClean="0"/>
              <a:t>Visual Studio 2015 and C# 6</a:t>
            </a:r>
          </a:p>
          <a:p>
            <a:pPr lvl="1"/>
            <a:r>
              <a:rPr lang="en-US" dirty="0" smtClean="0"/>
              <a:t>One click Azure deployment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7" y="1371600"/>
            <a:ext cx="6412321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Bot Framework</a:t>
            </a:r>
          </a:p>
          <a:p>
            <a:pPr lvl="1"/>
            <a:r>
              <a:rPr lang="en-US" dirty="0" smtClean="0"/>
              <a:t>Preview version</a:t>
            </a:r>
          </a:p>
          <a:p>
            <a:r>
              <a:rPr lang="en-US" dirty="0" smtClean="0"/>
              <a:t>LUIS</a:t>
            </a:r>
          </a:p>
          <a:p>
            <a:pPr lvl="1"/>
            <a:r>
              <a:rPr lang="en-US" dirty="0" smtClean="0"/>
              <a:t>Language understanding intelligent service</a:t>
            </a:r>
            <a:endParaRPr lang="en-US" dirty="0" smtClean="0"/>
          </a:p>
          <a:p>
            <a:r>
              <a:rPr lang="en-US" b="1" dirty="0" smtClean="0"/>
              <a:t>Microsoft Azure</a:t>
            </a:r>
          </a:p>
          <a:p>
            <a:pPr lvl="1"/>
            <a:r>
              <a:rPr lang="en-US" dirty="0" smtClean="0"/>
              <a:t>App Services</a:t>
            </a:r>
          </a:p>
          <a:p>
            <a:pPr lvl="1"/>
            <a:r>
              <a:rPr lang="en-US" dirty="0" smtClean="0"/>
              <a:t>GitHub auto deploy</a:t>
            </a:r>
          </a:p>
          <a:p>
            <a:r>
              <a:rPr lang="en-US" dirty="0" smtClean="0"/>
              <a:t>Visual Studio 2015 and C# 6</a:t>
            </a:r>
          </a:p>
          <a:p>
            <a:pPr lvl="1"/>
            <a:r>
              <a:rPr lang="en-US" dirty="0" smtClean="0"/>
              <a:t>One click Azure deployment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8" y="1414926"/>
            <a:ext cx="6419664" cy="32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Bot Framework</a:t>
            </a:r>
          </a:p>
          <a:p>
            <a:pPr lvl="1"/>
            <a:r>
              <a:rPr lang="en-US" dirty="0" smtClean="0"/>
              <a:t>Preview version</a:t>
            </a:r>
          </a:p>
          <a:p>
            <a:r>
              <a:rPr lang="en-US" dirty="0" smtClean="0"/>
              <a:t>LUIS</a:t>
            </a:r>
          </a:p>
          <a:p>
            <a:pPr lvl="1"/>
            <a:r>
              <a:rPr lang="en-US" dirty="0" smtClean="0"/>
              <a:t>Language understanding intelligent service</a:t>
            </a:r>
            <a:endParaRPr lang="en-US" dirty="0" smtClean="0"/>
          </a:p>
          <a:p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App Services</a:t>
            </a:r>
          </a:p>
          <a:p>
            <a:pPr lvl="1"/>
            <a:r>
              <a:rPr lang="en-US" dirty="0" smtClean="0"/>
              <a:t>GitHub auto deploy</a:t>
            </a:r>
          </a:p>
          <a:p>
            <a:r>
              <a:rPr lang="en-US" b="1" dirty="0" smtClean="0"/>
              <a:t>Visual Studio 2015 and C# 6</a:t>
            </a:r>
          </a:p>
          <a:p>
            <a:pPr lvl="1"/>
            <a:r>
              <a:rPr lang="en-US" dirty="0" smtClean="0"/>
              <a:t>One click Azure deployment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48" y="1307544"/>
            <a:ext cx="6412321" cy="35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4267200"/>
          </a:xfrm>
        </p:spPr>
        <p:txBody>
          <a:bodyPr/>
          <a:lstStyle/>
          <a:p>
            <a:r>
              <a:rPr lang="en-US" dirty="0" smtClean="0"/>
              <a:t>Natural language communication</a:t>
            </a:r>
          </a:p>
          <a:p>
            <a:r>
              <a:rPr lang="en-US" dirty="0" smtClean="0"/>
              <a:t>Supports multiple chat clients</a:t>
            </a:r>
          </a:p>
          <a:p>
            <a:pPr lvl="1"/>
            <a:r>
              <a:rPr lang="en-US" dirty="0" smtClean="0"/>
              <a:t>Skype, Slack, Facebook, Office 365, SMS, Web chat</a:t>
            </a:r>
          </a:p>
          <a:p>
            <a:pPr lvl="1"/>
            <a:r>
              <a:rPr lang="en-US" dirty="0" smtClean="0"/>
              <a:t>You can integrate your own chat client</a:t>
            </a:r>
          </a:p>
          <a:p>
            <a:r>
              <a:rPr lang="en-US" dirty="0" smtClean="0"/>
              <a:t>Implemented features</a:t>
            </a:r>
          </a:p>
          <a:p>
            <a:pPr lvl="1"/>
            <a:r>
              <a:rPr lang="en-US" dirty="0" err="1" smtClean="0"/>
              <a:t>vRA</a:t>
            </a:r>
            <a:r>
              <a:rPr lang="en-US" dirty="0" smtClean="0"/>
              <a:t> authentication</a:t>
            </a:r>
            <a:endParaRPr lang="en-US" dirty="0"/>
          </a:p>
          <a:p>
            <a:pPr lvl="1"/>
            <a:r>
              <a:rPr lang="en-US" dirty="0"/>
              <a:t>List catalog items</a:t>
            </a:r>
          </a:p>
          <a:p>
            <a:pPr lvl="1"/>
            <a:r>
              <a:rPr lang="en-US" dirty="0"/>
              <a:t>Request catalog item</a:t>
            </a:r>
          </a:p>
          <a:p>
            <a:pPr lvl="1"/>
            <a:r>
              <a:rPr lang="en-US" dirty="0"/>
              <a:t>Report request status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4267200"/>
          </a:xfrm>
        </p:spPr>
        <p:txBody>
          <a:bodyPr/>
          <a:lstStyle/>
          <a:p>
            <a:r>
              <a:rPr lang="en-US" dirty="0" smtClean="0"/>
              <a:t>Password transferred in clear text</a:t>
            </a:r>
          </a:p>
          <a:p>
            <a:r>
              <a:rPr lang="en-US" dirty="0" err="1" smtClean="0"/>
              <a:t>vRA</a:t>
            </a:r>
            <a:r>
              <a:rPr lang="en-US" dirty="0"/>
              <a:t> </a:t>
            </a:r>
            <a:r>
              <a:rPr lang="en-US" dirty="0" smtClean="0"/>
              <a:t>or the Bot should be accessible from Azure</a:t>
            </a:r>
          </a:p>
          <a:p>
            <a:r>
              <a:rPr lang="en-US" dirty="0" smtClean="0"/>
              <a:t>Not implemented</a:t>
            </a:r>
          </a:p>
          <a:p>
            <a:pPr lvl="1"/>
            <a:r>
              <a:rPr lang="en-US" dirty="0" smtClean="0"/>
              <a:t>Request form fields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day operations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242</Words>
  <Application>Microsoft Office PowerPoint</Application>
  <PresentationFormat>Custom</PresentationFormat>
  <Paragraphs>91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VMware_white_16x9</vt:lpstr>
      <vt:lpstr>Hi, I’m your vRA Chat Bot!</vt:lpstr>
      <vt:lpstr> </vt:lpstr>
      <vt:lpstr>Chat Bot Architecture</vt:lpstr>
      <vt:lpstr>Technologies and Tools</vt:lpstr>
      <vt:lpstr>Technologies and Tools</vt:lpstr>
      <vt:lpstr>Technologies and Tools</vt:lpstr>
      <vt:lpstr>Technologies and Tools</vt:lpstr>
      <vt:lpstr>The Good</vt:lpstr>
      <vt:lpstr>The Bad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2016-06-01T20:16:33Z</dcterms:created>
  <dcterms:modified xsi:type="dcterms:W3CDTF">2016-06-01T22:00:41Z</dcterms:modified>
</cp:coreProperties>
</file>