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slides/slide64.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18" r:id="rId2"/>
    <p:sldId id="322" r:id="rId3"/>
    <p:sldId id="319" r:id="rId4"/>
    <p:sldId id="320" r:id="rId5"/>
    <p:sldId id="323" r:id="rId6"/>
    <p:sldId id="31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4" r:id="rId23"/>
    <p:sldId id="275" r:id="rId24"/>
    <p:sldId id="273"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24" r:id="rId57"/>
    <p:sldId id="307" r:id="rId58"/>
    <p:sldId id="308" r:id="rId59"/>
    <p:sldId id="309" r:id="rId60"/>
    <p:sldId id="310" r:id="rId61"/>
    <p:sldId id="311" r:id="rId62"/>
    <p:sldId id="312" r:id="rId63"/>
    <p:sldId id="313" r:id="rId64"/>
    <p:sldId id="314" r:id="rId65"/>
    <p:sldId id="315" r:id="rId66"/>
    <p:sldId id="316" r:id="rId6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1674" y="-8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 Id="rId4" Type="http://schemas.openxmlformats.org/officeDocument/2006/relationships/image" Target="../media/image65.png"/></Relationships>
</file>

<file path=ppt/slides/_rels/slide59.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528073" y="2048415"/>
            <a:ext cx="8087854" cy="362953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866257" y="2005547"/>
            <a:ext cx="7411485" cy="3715269"/>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61415" y="2186547"/>
            <a:ext cx="8021170" cy="3353268"/>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p:cNvPicPr>
            <a:picLocks noGrp="1" noChangeAspect="1" noChangeArrowheads="1"/>
          </p:cNvPicPr>
          <p:nvPr>
            <p:ph idx="1"/>
          </p:nvPr>
        </p:nvPicPr>
        <p:blipFill>
          <a:blip r:embed="rId2"/>
          <a:srcRect/>
          <a:stretch>
            <a:fillRect/>
          </a:stretch>
        </p:blipFill>
        <p:spPr bwMode="auto">
          <a:xfrm>
            <a:off x="509020" y="1772152"/>
            <a:ext cx="8125960" cy="418205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7" name="Picture 3"/>
          <p:cNvPicPr>
            <a:picLocks noGrp="1" noChangeAspect="1" noChangeArrowheads="1"/>
          </p:cNvPicPr>
          <p:nvPr>
            <p:ph idx="1"/>
          </p:nvPr>
        </p:nvPicPr>
        <p:blipFill>
          <a:blip r:embed="rId2"/>
          <a:srcRect/>
          <a:stretch>
            <a:fillRect/>
          </a:stretch>
        </p:blipFill>
        <p:spPr bwMode="auto">
          <a:xfrm>
            <a:off x="1159933" y="2066925"/>
            <a:ext cx="6824134" cy="3592513"/>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p:cNvPicPr>
            <a:picLocks noGrp="1" noChangeAspect="1" noChangeArrowheads="1"/>
          </p:cNvPicPr>
          <p:nvPr>
            <p:ph idx="1"/>
          </p:nvPr>
        </p:nvPicPr>
        <p:blipFill>
          <a:blip r:embed="rId2"/>
          <a:srcRect/>
          <a:stretch>
            <a:fillRect/>
          </a:stretch>
        </p:blipFill>
        <p:spPr bwMode="auto">
          <a:xfrm>
            <a:off x="457200" y="1066800"/>
            <a:ext cx="8173591" cy="361047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a:srcRect/>
          <a:stretch>
            <a:fillRect/>
          </a:stretch>
        </p:blipFill>
        <p:spPr bwMode="auto">
          <a:xfrm>
            <a:off x="609600" y="5029200"/>
            <a:ext cx="7945437" cy="657225"/>
          </a:xfrm>
          <a:prstGeom prst="rect">
            <a:avLst/>
          </a:prstGeom>
          <a:noFill/>
          <a:ln w="9525">
            <a:noFill/>
            <a:miter lim="800000"/>
            <a:headEnd/>
            <a:tailEnd/>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8194" name="Picture 2"/>
          <p:cNvPicPr>
            <a:picLocks noGrp="1" noChangeAspect="1" noChangeArrowheads="1"/>
          </p:cNvPicPr>
          <p:nvPr>
            <p:ph idx="1"/>
          </p:nvPr>
        </p:nvPicPr>
        <p:blipFill>
          <a:blip r:embed="rId2"/>
          <a:srcRect/>
          <a:stretch>
            <a:fillRect/>
          </a:stretch>
        </p:blipFill>
        <p:spPr bwMode="auto">
          <a:xfrm>
            <a:off x="566178" y="2119863"/>
            <a:ext cx="8011644" cy="3486637"/>
          </a:xfrm>
          <a:prstGeom prst="rect">
            <a:avLst/>
          </a:prstGeom>
          <a:noFill/>
          <a:ln w="9525">
            <a:noFill/>
            <a:miter lim="800000"/>
            <a:headEnd/>
            <a:tailEnd/>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219" name="Picture 3"/>
          <p:cNvPicPr>
            <a:picLocks noGrp="1" noChangeAspect="1" noChangeArrowheads="1"/>
          </p:cNvPicPr>
          <p:nvPr>
            <p:ph idx="1"/>
          </p:nvPr>
        </p:nvPicPr>
        <p:blipFill>
          <a:blip r:embed="rId2"/>
          <a:srcRect/>
          <a:stretch>
            <a:fillRect/>
          </a:stretch>
        </p:blipFill>
        <p:spPr bwMode="auto">
          <a:xfrm>
            <a:off x="762000" y="990600"/>
            <a:ext cx="7696200" cy="5135563"/>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42" name="Picture 2"/>
          <p:cNvPicPr>
            <a:picLocks noGrp="1" noChangeAspect="1" noChangeArrowheads="1"/>
          </p:cNvPicPr>
          <p:nvPr>
            <p:ph idx="1"/>
          </p:nvPr>
        </p:nvPicPr>
        <p:blipFill>
          <a:blip r:embed="rId2"/>
          <a:srcRect/>
          <a:stretch>
            <a:fillRect/>
          </a:stretch>
        </p:blipFill>
        <p:spPr bwMode="auto">
          <a:xfrm>
            <a:off x="599520" y="2153205"/>
            <a:ext cx="7944959" cy="3419953"/>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1266" name="Picture 2"/>
          <p:cNvPicPr>
            <a:picLocks noGrp="1" noChangeAspect="1" noChangeArrowheads="1"/>
          </p:cNvPicPr>
          <p:nvPr>
            <p:ph idx="1"/>
          </p:nvPr>
        </p:nvPicPr>
        <p:blipFill>
          <a:blip r:embed="rId2"/>
          <a:srcRect/>
          <a:stretch>
            <a:fillRect/>
          </a:stretch>
        </p:blipFill>
        <p:spPr bwMode="auto">
          <a:xfrm>
            <a:off x="628099" y="2057942"/>
            <a:ext cx="7887801" cy="3610479"/>
          </a:xfrm>
          <a:prstGeom prst="rect">
            <a:avLst/>
          </a:prstGeom>
          <a:noFill/>
          <a:ln w="9525">
            <a:noFill/>
            <a:miter lim="800000"/>
            <a:headEnd/>
            <a:tailEnd/>
          </a:ln>
          <a:effectLst/>
        </p:spPr>
      </p:pic>
      <p:pic>
        <p:nvPicPr>
          <p:cNvPr id="11267" name="Picture 3"/>
          <p:cNvPicPr>
            <a:picLocks noChangeAspect="1" noChangeArrowheads="1"/>
          </p:cNvPicPr>
          <p:nvPr/>
        </p:nvPicPr>
        <p:blipFill>
          <a:blip r:embed="rId3"/>
          <a:srcRect/>
          <a:stretch>
            <a:fillRect/>
          </a:stretch>
        </p:blipFill>
        <p:spPr bwMode="auto">
          <a:xfrm>
            <a:off x="685800" y="5867400"/>
            <a:ext cx="7907337" cy="58102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DataFrame</a:t>
            </a:r>
            <a:endParaRPr lang="en-US" dirty="0"/>
          </a:p>
        </p:txBody>
      </p:sp>
      <p:pic>
        <p:nvPicPr>
          <p:cNvPr id="3074" name="Picture 2"/>
          <p:cNvPicPr>
            <a:picLocks noGrp="1" noChangeAspect="1" noChangeArrowheads="1"/>
          </p:cNvPicPr>
          <p:nvPr>
            <p:ph idx="1"/>
          </p:nvPr>
        </p:nvPicPr>
        <p:blipFill>
          <a:blip r:embed="rId2"/>
          <a:srcRect/>
          <a:stretch>
            <a:fillRect/>
          </a:stretch>
        </p:blipFill>
        <p:spPr bwMode="auto">
          <a:xfrm>
            <a:off x="457200" y="1295400"/>
            <a:ext cx="7981950" cy="1162050"/>
          </a:xfrm>
          <a:prstGeom prst="rect">
            <a:avLst/>
          </a:prstGeom>
          <a:noFill/>
          <a:ln w="9525">
            <a:noFill/>
            <a:miter lim="800000"/>
            <a:headEnd/>
            <a:tailEnd/>
          </a:ln>
          <a:effectLst/>
        </p:spPr>
      </p:pic>
      <p:pic>
        <p:nvPicPr>
          <p:cNvPr id="5" name="Picture 2"/>
          <p:cNvPicPr>
            <a:picLocks noChangeAspect="1" noChangeArrowheads="1"/>
          </p:cNvPicPr>
          <p:nvPr/>
        </p:nvPicPr>
        <p:blipFill>
          <a:blip r:embed="rId3"/>
          <a:srcRect/>
          <a:stretch>
            <a:fillRect/>
          </a:stretch>
        </p:blipFill>
        <p:spPr bwMode="auto">
          <a:xfrm>
            <a:off x="847725" y="2514600"/>
            <a:ext cx="7448550" cy="3410744"/>
          </a:xfrm>
          <a:prstGeom prst="rect">
            <a:avLst/>
          </a:prstGeom>
          <a:noFill/>
          <a:ln w="9525">
            <a:noFill/>
            <a:miter lim="800000"/>
            <a:headEnd/>
            <a:tailEnd/>
          </a:ln>
          <a:effec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2290" name="Picture 2"/>
          <p:cNvPicPr>
            <a:picLocks noGrp="1" noChangeAspect="1" noChangeArrowheads="1"/>
          </p:cNvPicPr>
          <p:nvPr>
            <p:ph idx="1"/>
          </p:nvPr>
        </p:nvPicPr>
        <p:blipFill>
          <a:blip r:embed="rId2"/>
          <a:srcRect/>
          <a:stretch>
            <a:fillRect/>
          </a:stretch>
        </p:blipFill>
        <p:spPr bwMode="auto">
          <a:xfrm>
            <a:off x="528073" y="1915047"/>
            <a:ext cx="8087854" cy="3896269"/>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3314" name="Picture 2"/>
          <p:cNvPicPr>
            <a:picLocks noGrp="1" noChangeAspect="1" noChangeArrowheads="1"/>
          </p:cNvPicPr>
          <p:nvPr>
            <p:ph idx="1"/>
          </p:nvPr>
        </p:nvPicPr>
        <p:blipFill>
          <a:blip r:embed="rId2"/>
          <a:srcRect/>
          <a:stretch>
            <a:fillRect/>
          </a:stretch>
        </p:blipFill>
        <p:spPr bwMode="auto">
          <a:xfrm>
            <a:off x="762000" y="685800"/>
            <a:ext cx="8011644" cy="3124636"/>
          </a:xfrm>
          <a:prstGeom prst="rect">
            <a:avLst/>
          </a:prstGeom>
          <a:noFill/>
          <a:ln w="9525">
            <a:noFill/>
            <a:miter lim="800000"/>
            <a:headEnd/>
            <a:tailEnd/>
          </a:ln>
          <a:effectLst/>
        </p:spPr>
      </p:pic>
      <p:pic>
        <p:nvPicPr>
          <p:cNvPr id="13315" name="Picture 3"/>
          <p:cNvPicPr>
            <a:picLocks noChangeAspect="1" noChangeArrowheads="1"/>
          </p:cNvPicPr>
          <p:nvPr/>
        </p:nvPicPr>
        <p:blipFill>
          <a:blip r:embed="rId3"/>
          <a:srcRect/>
          <a:stretch>
            <a:fillRect/>
          </a:stretch>
        </p:blipFill>
        <p:spPr bwMode="auto">
          <a:xfrm>
            <a:off x="990600" y="4648200"/>
            <a:ext cx="1704975" cy="1504950"/>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5363" name="Picture 3"/>
          <p:cNvPicPr>
            <a:picLocks noChangeAspect="1" noChangeArrowheads="1"/>
          </p:cNvPicPr>
          <p:nvPr/>
        </p:nvPicPr>
        <p:blipFill>
          <a:blip r:embed="rId2"/>
          <a:srcRect/>
          <a:stretch>
            <a:fillRect/>
          </a:stretch>
        </p:blipFill>
        <p:spPr bwMode="auto">
          <a:xfrm>
            <a:off x="609600" y="4724400"/>
            <a:ext cx="3314700" cy="1600200"/>
          </a:xfrm>
          <a:prstGeom prst="rect">
            <a:avLst/>
          </a:prstGeom>
          <a:noFill/>
          <a:ln w="9525">
            <a:noFill/>
            <a:miter lim="800000"/>
            <a:headEnd/>
            <a:tailEnd/>
          </a:ln>
          <a:effectLst/>
        </p:spPr>
      </p:pic>
      <p:pic>
        <p:nvPicPr>
          <p:cNvPr id="15364" name="Picture 4"/>
          <p:cNvPicPr>
            <a:picLocks noChangeAspect="1" noChangeArrowheads="1"/>
          </p:cNvPicPr>
          <p:nvPr/>
        </p:nvPicPr>
        <p:blipFill>
          <a:blip r:embed="rId3"/>
          <a:srcRect/>
          <a:stretch>
            <a:fillRect/>
          </a:stretch>
        </p:blipFill>
        <p:spPr bwMode="auto">
          <a:xfrm>
            <a:off x="533400" y="1676400"/>
            <a:ext cx="6526213" cy="390525"/>
          </a:xfrm>
          <a:prstGeom prst="rect">
            <a:avLst/>
          </a:prstGeom>
          <a:noFill/>
          <a:ln w="9525">
            <a:noFill/>
            <a:miter lim="800000"/>
            <a:headEnd/>
            <a:tailEnd/>
          </a:ln>
          <a:effectLst/>
        </p:spPr>
      </p:pic>
      <p:pic>
        <p:nvPicPr>
          <p:cNvPr id="15365" name="Picture 5"/>
          <p:cNvPicPr>
            <a:picLocks noGrp="1" noChangeAspect="1" noChangeArrowheads="1"/>
          </p:cNvPicPr>
          <p:nvPr>
            <p:ph idx="1"/>
          </p:nvPr>
        </p:nvPicPr>
        <p:blipFill>
          <a:blip r:embed="rId4"/>
          <a:srcRect/>
          <a:stretch>
            <a:fillRect/>
          </a:stretch>
        </p:blipFill>
        <p:spPr bwMode="auto">
          <a:xfrm>
            <a:off x="728387" y="2414469"/>
            <a:ext cx="3943901" cy="1695687"/>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6386" name="Picture 2"/>
          <p:cNvPicPr>
            <a:picLocks noGrp="1" noChangeAspect="1" noChangeArrowheads="1"/>
          </p:cNvPicPr>
          <p:nvPr>
            <p:ph idx="1"/>
          </p:nvPr>
        </p:nvPicPr>
        <p:blipFill>
          <a:blip r:embed="rId2"/>
          <a:srcRect/>
          <a:stretch>
            <a:fillRect/>
          </a:stretch>
        </p:blipFill>
        <p:spPr bwMode="auto">
          <a:xfrm>
            <a:off x="533400" y="1600200"/>
            <a:ext cx="6611273" cy="1886213"/>
          </a:xfrm>
          <a:prstGeom prst="rect">
            <a:avLst/>
          </a:prstGeom>
          <a:noFill/>
          <a:ln w="9525">
            <a:noFill/>
            <a:miter lim="800000"/>
            <a:headEnd/>
            <a:tailEnd/>
          </a:ln>
          <a:effectLst/>
        </p:spPr>
      </p:pic>
      <p:pic>
        <p:nvPicPr>
          <p:cNvPr id="16387" name="Picture 3"/>
          <p:cNvPicPr>
            <a:picLocks noChangeAspect="1" noChangeArrowheads="1"/>
          </p:cNvPicPr>
          <p:nvPr/>
        </p:nvPicPr>
        <p:blipFill>
          <a:blip r:embed="rId3"/>
          <a:srcRect/>
          <a:stretch>
            <a:fillRect/>
          </a:stretch>
        </p:blipFill>
        <p:spPr bwMode="auto">
          <a:xfrm>
            <a:off x="609600" y="3962400"/>
            <a:ext cx="2276475" cy="158115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4338" name="Picture 2"/>
          <p:cNvPicPr>
            <a:picLocks noGrp="1" noChangeAspect="1" noChangeArrowheads="1"/>
          </p:cNvPicPr>
          <p:nvPr>
            <p:ph idx="1"/>
          </p:nvPr>
        </p:nvPicPr>
        <p:blipFill>
          <a:blip r:embed="rId2"/>
          <a:srcRect/>
          <a:stretch>
            <a:fillRect/>
          </a:stretch>
        </p:blipFill>
        <p:spPr bwMode="auto">
          <a:xfrm>
            <a:off x="813862" y="2010310"/>
            <a:ext cx="7516275" cy="3705742"/>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7410" name="Picture 2"/>
          <p:cNvPicPr>
            <a:picLocks noGrp="1" noChangeAspect="1" noChangeArrowheads="1"/>
          </p:cNvPicPr>
          <p:nvPr>
            <p:ph idx="1"/>
          </p:nvPr>
        </p:nvPicPr>
        <p:blipFill>
          <a:blip r:embed="rId2"/>
          <a:srcRect/>
          <a:stretch>
            <a:fillRect/>
          </a:stretch>
        </p:blipFill>
        <p:spPr bwMode="auto">
          <a:xfrm>
            <a:off x="589994" y="1857889"/>
            <a:ext cx="7964012" cy="4010585"/>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8434" name="Picture 2"/>
          <p:cNvPicPr>
            <a:picLocks noGrp="1" noChangeAspect="1" noChangeArrowheads="1"/>
          </p:cNvPicPr>
          <p:nvPr>
            <p:ph idx="1"/>
          </p:nvPr>
        </p:nvPicPr>
        <p:blipFill>
          <a:blip r:embed="rId2"/>
          <a:srcRect/>
          <a:stretch>
            <a:fillRect/>
          </a:stretch>
        </p:blipFill>
        <p:spPr bwMode="auto">
          <a:xfrm>
            <a:off x="838200" y="609600"/>
            <a:ext cx="7239000" cy="5516563"/>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9458" name="Picture 2"/>
          <p:cNvPicPr>
            <a:picLocks noGrp="1" noChangeAspect="1" noChangeArrowheads="1"/>
          </p:cNvPicPr>
          <p:nvPr>
            <p:ph idx="1"/>
          </p:nvPr>
        </p:nvPicPr>
        <p:blipFill>
          <a:blip r:embed="rId2"/>
          <a:srcRect/>
          <a:stretch>
            <a:fillRect/>
          </a:stretch>
        </p:blipFill>
        <p:spPr bwMode="auto">
          <a:xfrm>
            <a:off x="494730" y="2057942"/>
            <a:ext cx="8154539" cy="3610479"/>
          </a:xfrm>
          <a:prstGeom prst="rect">
            <a:avLst/>
          </a:prstGeom>
          <a:noFill/>
          <a:ln w="9525">
            <a:noFill/>
            <a:miter lim="800000"/>
            <a:headEnd/>
            <a:tailEnd/>
          </a:ln>
          <a:effec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482" name="Picture 2"/>
          <p:cNvPicPr>
            <a:picLocks noGrp="1" noChangeAspect="1" noChangeArrowheads="1"/>
          </p:cNvPicPr>
          <p:nvPr>
            <p:ph idx="1"/>
          </p:nvPr>
        </p:nvPicPr>
        <p:blipFill>
          <a:blip r:embed="rId2"/>
          <a:srcRect/>
          <a:stretch>
            <a:fillRect/>
          </a:stretch>
        </p:blipFill>
        <p:spPr bwMode="auto">
          <a:xfrm>
            <a:off x="990600" y="685800"/>
            <a:ext cx="6821403" cy="5440363"/>
          </a:xfrm>
          <a:prstGeom prst="rect">
            <a:avLst/>
          </a:prstGeom>
          <a:noFill/>
          <a:ln w="9525">
            <a:noFill/>
            <a:miter lim="800000"/>
            <a:headEnd/>
            <a:tailEnd/>
          </a:ln>
          <a:effec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1506" name="Picture 2"/>
          <p:cNvPicPr>
            <a:picLocks noGrp="1" noChangeAspect="1" noChangeArrowheads="1"/>
          </p:cNvPicPr>
          <p:nvPr>
            <p:ph idx="1"/>
          </p:nvPr>
        </p:nvPicPr>
        <p:blipFill>
          <a:blip r:embed="rId2"/>
          <a:srcRect/>
          <a:stretch>
            <a:fillRect/>
          </a:stretch>
        </p:blipFill>
        <p:spPr bwMode="auto">
          <a:xfrm>
            <a:off x="480441" y="2076994"/>
            <a:ext cx="8183118" cy="3572374"/>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fontAlgn="base"/>
            <a:r>
              <a:rPr lang="en-US" dirty="0" smtClean="0"/>
              <a:t>A Pandas </a:t>
            </a:r>
            <a:r>
              <a:rPr lang="en-US" dirty="0" err="1" smtClean="0"/>
              <a:t>DataFrame</a:t>
            </a:r>
            <a:r>
              <a:rPr lang="en-US" dirty="0" smtClean="0"/>
              <a:t> is a two-dimensional table-like structure in Python where data is arranged in rows and columns. It’s one of the most commonly used tools for handling data and makes it easy to organize, analyze and manipulate data. It can store different types of data such as numbers, text and dates across its columns. The main parts of a </a:t>
            </a:r>
            <a:r>
              <a:rPr lang="en-US" dirty="0" err="1" smtClean="0"/>
              <a:t>DataFrame</a:t>
            </a:r>
            <a:r>
              <a:rPr lang="en-US" dirty="0" smtClean="0"/>
              <a:t> are:</a:t>
            </a:r>
          </a:p>
          <a:p>
            <a:pPr fontAlgn="base"/>
            <a:r>
              <a:rPr lang="en-US" b="1" dirty="0" smtClean="0"/>
              <a:t>Data</a:t>
            </a:r>
            <a:r>
              <a:rPr lang="en-US" dirty="0" smtClean="0"/>
              <a:t>: Actual values in the table.</a:t>
            </a:r>
          </a:p>
          <a:p>
            <a:pPr fontAlgn="base"/>
            <a:r>
              <a:rPr lang="en-US" b="1" dirty="0" smtClean="0"/>
              <a:t>Rows</a:t>
            </a:r>
            <a:r>
              <a:rPr lang="en-US" dirty="0" smtClean="0"/>
              <a:t>: Labels that identify each row.</a:t>
            </a:r>
          </a:p>
          <a:p>
            <a:pPr fontAlgn="base"/>
            <a:r>
              <a:rPr lang="en-US" b="1" dirty="0" smtClean="0"/>
              <a:t>Columns</a:t>
            </a:r>
            <a:r>
              <a:rPr lang="en-US" dirty="0" smtClean="0"/>
              <a:t>: Labels that define each data category.</a:t>
            </a:r>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530" name="Picture 2"/>
          <p:cNvPicPr>
            <a:picLocks noGrp="1" noChangeAspect="1" noChangeArrowheads="1"/>
          </p:cNvPicPr>
          <p:nvPr>
            <p:ph idx="1"/>
          </p:nvPr>
        </p:nvPicPr>
        <p:blipFill>
          <a:blip r:embed="rId2"/>
          <a:srcRect/>
          <a:stretch>
            <a:fillRect/>
          </a:stretch>
        </p:blipFill>
        <p:spPr bwMode="auto">
          <a:xfrm>
            <a:off x="990600" y="533400"/>
            <a:ext cx="7239000" cy="5592763"/>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3554" name="Picture 2"/>
          <p:cNvPicPr>
            <a:picLocks noGrp="1" noChangeAspect="1" noChangeArrowheads="1"/>
          </p:cNvPicPr>
          <p:nvPr>
            <p:ph idx="1"/>
          </p:nvPr>
        </p:nvPicPr>
        <p:blipFill>
          <a:blip r:embed="rId2"/>
          <a:srcRect/>
          <a:stretch>
            <a:fillRect/>
          </a:stretch>
        </p:blipFill>
        <p:spPr bwMode="auto">
          <a:xfrm>
            <a:off x="816602" y="1600200"/>
            <a:ext cx="7510795" cy="4525963"/>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4578" name="Picture 2"/>
          <p:cNvPicPr>
            <a:picLocks noGrp="1" noChangeAspect="1" noChangeArrowheads="1"/>
          </p:cNvPicPr>
          <p:nvPr>
            <p:ph idx="1"/>
          </p:nvPr>
        </p:nvPicPr>
        <p:blipFill>
          <a:blip r:embed="rId2"/>
          <a:srcRect/>
          <a:stretch>
            <a:fillRect/>
          </a:stretch>
        </p:blipFill>
        <p:spPr bwMode="auto">
          <a:xfrm>
            <a:off x="914400" y="685800"/>
            <a:ext cx="7620000" cy="5440363"/>
          </a:xfrm>
          <a:prstGeom prst="rect">
            <a:avLst/>
          </a:prstGeom>
          <a:noFill/>
          <a:ln w="9525">
            <a:noFill/>
            <a:miter lim="800000"/>
            <a:headEnd/>
            <a:tailEnd/>
          </a:ln>
          <a:effec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5602" name="Picture 2"/>
          <p:cNvPicPr>
            <a:picLocks noGrp="1" noChangeAspect="1" noChangeArrowheads="1"/>
          </p:cNvPicPr>
          <p:nvPr>
            <p:ph idx="1"/>
          </p:nvPr>
        </p:nvPicPr>
        <p:blipFill>
          <a:blip r:embed="rId2"/>
          <a:srcRect/>
          <a:stretch>
            <a:fillRect/>
          </a:stretch>
        </p:blipFill>
        <p:spPr bwMode="auto">
          <a:xfrm>
            <a:off x="1071645" y="1600200"/>
            <a:ext cx="7000709" cy="4525963"/>
          </a:xfrm>
          <a:prstGeom prst="rect">
            <a:avLst/>
          </a:prstGeom>
          <a:noFill/>
          <a:ln w="9525">
            <a:noFill/>
            <a:miter lim="800000"/>
            <a:headEnd/>
            <a:tailEnd/>
          </a:ln>
          <a:effec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6626" name="Picture 2"/>
          <p:cNvPicPr>
            <a:picLocks noGrp="1" noChangeAspect="1" noChangeArrowheads="1"/>
          </p:cNvPicPr>
          <p:nvPr>
            <p:ph idx="1"/>
          </p:nvPr>
        </p:nvPicPr>
        <p:blipFill>
          <a:blip r:embed="rId2"/>
          <a:srcRect/>
          <a:stretch>
            <a:fillRect/>
          </a:stretch>
        </p:blipFill>
        <p:spPr bwMode="auto">
          <a:xfrm>
            <a:off x="1147381" y="1600200"/>
            <a:ext cx="6849237" cy="4525963"/>
          </a:xfrm>
          <a:prstGeom prst="rect">
            <a:avLst/>
          </a:prstGeom>
          <a:noFill/>
          <a:ln w="9525">
            <a:noFill/>
            <a:miter lim="800000"/>
            <a:headEnd/>
            <a:tailEnd/>
          </a:ln>
          <a:effec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7650" name="Picture 2"/>
          <p:cNvPicPr>
            <a:picLocks noGrp="1" noChangeAspect="1" noChangeArrowheads="1"/>
          </p:cNvPicPr>
          <p:nvPr>
            <p:ph idx="1"/>
          </p:nvPr>
        </p:nvPicPr>
        <p:blipFill>
          <a:blip r:embed="rId2"/>
          <a:srcRect/>
          <a:stretch>
            <a:fillRect/>
          </a:stretch>
        </p:blipFill>
        <p:spPr bwMode="auto">
          <a:xfrm>
            <a:off x="762000" y="609600"/>
            <a:ext cx="7772400" cy="5516563"/>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8674" name="Picture 2"/>
          <p:cNvPicPr>
            <a:picLocks noGrp="1" noChangeAspect="1" noChangeArrowheads="1"/>
          </p:cNvPicPr>
          <p:nvPr>
            <p:ph idx="1"/>
          </p:nvPr>
        </p:nvPicPr>
        <p:blipFill>
          <a:blip r:embed="rId2"/>
          <a:srcRect/>
          <a:stretch>
            <a:fillRect/>
          </a:stretch>
        </p:blipFill>
        <p:spPr bwMode="auto">
          <a:xfrm>
            <a:off x="990600" y="609600"/>
            <a:ext cx="7391400" cy="551656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9698" name="Picture 2"/>
          <p:cNvPicPr>
            <a:picLocks noGrp="1" noChangeAspect="1" noChangeArrowheads="1"/>
          </p:cNvPicPr>
          <p:nvPr>
            <p:ph idx="1"/>
          </p:nvPr>
        </p:nvPicPr>
        <p:blipFill>
          <a:blip r:embed="rId2"/>
          <a:srcRect/>
          <a:stretch>
            <a:fillRect/>
          </a:stretch>
        </p:blipFill>
        <p:spPr bwMode="auto">
          <a:xfrm>
            <a:off x="1143000" y="609600"/>
            <a:ext cx="7162799" cy="5516563"/>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22" name="Picture 2"/>
          <p:cNvPicPr>
            <a:picLocks noGrp="1" noChangeAspect="1" noChangeArrowheads="1"/>
          </p:cNvPicPr>
          <p:nvPr>
            <p:ph idx="1"/>
          </p:nvPr>
        </p:nvPicPr>
        <p:blipFill>
          <a:blip r:embed="rId2"/>
          <a:srcRect/>
          <a:stretch>
            <a:fillRect/>
          </a:stretch>
        </p:blipFill>
        <p:spPr bwMode="auto">
          <a:xfrm>
            <a:off x="862621" y="1600200"/>
            <a:ext cx="7418757" cy="4525963"/>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1746" name="Picture 2"/>
          <p:cNvPicPr>
            <a:picLocks noGrp="1" noChangeAspect="1" noChangeArrowheads="1"/>
          </p:cNvPicPr>
          <p:nvPr>
            <p:ph idx="1"/>
          </p:nvPr>
        </p:nvPicPr>
        <p:blipFill>
          <a:blip r:embed="rId2"/>
          <a:srcRect/>
          <a:stretch>
            <a:fillRect/>
          </a:stretch>
        </p:blipFill>
        <p:spPr bwMode="auto">
          <a:xfrm>
            <a:off x="1219200" y="533400"/>
            <a:ext cx="7620000" cy="5592763"/>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p:cNvPicPr>
            <a:picLocks noGrp="1" noChangeAspect="1" noChangeArrowheads="1"/>
          </p:cNvPicPr>
          <p:nvPr>
            <p:ph idx="1"/>
          </p:nvPr>
        </p:nvPicPr>
        <p:blipFill>
          <a:blip r:embed="rId2"/>
          <a:srcRect/>
          <a:stretch>
            <a:fillRect/>
          </a:stretch>
        </p:blipFill>
        <p:spPr bwMode="auto">
          <a:xfrm>
            <a:off x="514350" y="1901031"/>
            <a:ext cx="8115300" cy="3924300"/>
          </a:xfrm>
          <a:prstGeom prst="rect">
            <a:avLst/>
          </a:prstGeom>
          <a:noFill/>
          <a:ln w="9525">
            <a:noFill/>
            <a:miter lim="800000"/>
            <a:headEnd/>
            <a:tailEnd/>
          </a:ln>
          <a:effec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2770" name="Picture 2"/>
          <p:cNvPicPr>
            <a:picLocks noGrp="1" noChangeAspect="1" noChangeArrowheads="1"/>
          </p:cNvPicPr>
          <p:nvPr>
            <p:ph idx="1"/>
          </p:nvPr>
        </p:nvPicPr>
        <p:blipFill>
          <a:blip r:embed="rId2"/>
          <a:srcRect/>
          <a:stretch>
            <a:fillRect/>
          </a:stretch>
        </p:blipFill>
        <p:spPr bwMode="auto">
          <a:xfrm>
            <a:off x="567179" y="1600200"/>
            <a:ext cx="8009641" cy="4525963"/>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3794" name="Picture 2"/>
          <p:cNvPicPr>
            <a:picLocks noGrp="1" noChangeAspect="1" noChangeArrowheads="1"/>
          </p:cNvPicPr>
          <p:nvPr>
            <p:ph idx="1"/>
          </p:nvPr>
        </p:nvPicPr>
        <p:blipFill>
          <a:blip r:embed="rId2"/>
          <a:srcRect/>
          <a:stretch>
            <a:fillRect/>
          </a:stretch>
        </p:blipFill>
        <p:spPr bwMode="auto">
          <a:xfrm>
            <a:off x="921750" y="1600200"/>
            <a:ext cx="7300500" cy="4525963"/>
          </a:xfrm>
          <a:prstGeom prst="rect">
            <a:avLst/>
          </a:prstGeom>
          <a:noFill/>
          <a:ln w="9525">
            <a:noFill/>
            <a:miter lim="800000"/>
            <a:headEnd/>
            <a:tailEnd/>
          </a:ln>
          <a:effec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4818" name="Picture 2"/>
          <p:cNvPicPr>
            <a:picLocks noGrp="1" noChangeAspect="1" noChangeArrowheads="1"/>
          </p:cNvPicPr>
          <p:nvPr>
            <p:ph idx="1"/>
          </p:nvPr>
        </p:nvPicPr>
        <p:blipFill>
          <a:blip r:embed="rId2"/>
          <a:srcRect/>
          <a:stretch>
            <a:fillRect/>
          </a:stretch>
        </p:blipFill>
        <p:spPr bwMode="auto">
          <a:xfrm>
            <a:off x="889787" y="1600200"/>
            <a:ext cx="7364425" cy="452596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5842" name="Picture 2"/>
          <p:cNvPicPr>
            <a:picLocks noGrp="1" noChangeAspect="1" noChangeArrowheads="1"/>
          </p:cNvPicPr>
          <p:nvPr>
            <p:ph idx="1"/>
          </p:nvPr>
        </p:nvPicPr>
        <p:blipFill>
          <a:blip r:embed="rId2"/>
          <a:srcRect/>
          <a:stretch>
            <a:fillRect/>
          </a:stretch>
        </p:blipFill>
        <p:spPr bwMode="auto">
          <a:xfrm>
            <a:off x="872480" y="1600200"/>
            <a:ext cx="7399040" cy="4525963"/>
          </a:xfrm>
          <a:prstGeom prst="rect">
            <a:avLst/>
          </a:prstGeom>
          <a:noFill/>
          <a:ln w="9525">
            <a:noFill/>
            <a:miter lim="800000"/>
            <a:headEnd/>
            <a:tailEnd/>
          </a:ln>
          <a:effec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6866" name="Picture 2"/>
          <p:cNvPicPr>
            <a:picLocks noGrp="1" noChangeAspect="1" noChangeArrowheads="1"/>
          </p:cNvPicPr>
          <p:nvPr>
            <p:ph idx="1"/>
          </p:nvPr>
        </p:nvPicPr>
        <p:blipFill>
          <a:blip r:embed="rId2"/>
          <a:srcRect/>
          <a:stretch>
            <a:fillRect/>
          </a:stretch>
        </p:blipFill>
        <p:spPr bwMode="auto">
          <a:xfrm>
            <a:off x="886573" y="1600200"/>
            <a:ext cx="7370854" cy="4525963"/>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7890" name="Picture 2"/>
          <p:cNvPicPr>
            <a:picLocks noGrp="1" noChangeAspect="1" noChangeArrowheads="1"/>
          </p:cNvPicPr>
          <p:nvPr>
            <p:ph idx="1"/>
          </p:nvPr>
        </p:nvPicPr>
        <p:blipFill>
          <a:blip r:embed="rId2"/>
          <a:srcRect/>
          <a:stretch>
            <a:fillRect/>
          </a:stretch>
        </p:blipFill>
        <p:spPr bwMode="auto">
          <a:xfrm>
            <a:off x="838200" y="838200"/>
            <a:ext cx="7391400" cy="5287963"/>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8914" name="Picture 2"/>
          <p:cNvPicPr>
            <a:picLocks noGrp="1" noChangeAspect="1" noChangeArrowheads="1"/>
          </p:cNvPicPr>
          <p:nvPr>
            <p:ph idx="1"/>
          </p:nvPr>
        </p:nvPicPr>
        <p:blipFill>
          <a:blip r:embed="rId2"/>
          <a:srcRect/>
          <a:stretch>
            <a:fillRect/>
          </a:stretch>
        </p:blipFill>
        <p:spPr bwMode="auto">
          <a:xfrm>
            <a:off x="702886" y="1600200"/>
            <a:ext cx="7738227" cy="4525963"/>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9938" name="Picture 2"/>
          <p:cNvPicPr>
            <a:picLocks noGrp="1" noChangeAspect="1" noChangeArrowheads="1"/>
          </p:cNvPicPr>
          <p:nvPr>
            <p:ph idx="1"/>
          </p:nvPr>
        </p:nvPicPr>
        <p:blipFill>
          <a:blip r:embed="rId2"/>
          <a:srcRect/>
          <a:stretch>
            <a:fillRect/>
          </a:stretch>
        </p:blipFill>
        <p:spPr bwMode="auto">
          <a:xfrm>
            <a:off x="457200" y="1656626"/>
            <a:ext cx="8229600" cy="4413111"/>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62" name="Picture 2"/>
          <p:cNvPicPr>
            <a:picLocks noGrp="1" noChangeAspect="1" noChangeArrowheads="1"/>
          </p:cNvPicPr>
          <p:nvPr>
            <p:ph idx="1"/>
          </p:nvPr>
        </p:nvPicPr>
        <p:blipFill>
          <a:blip r:embed="rId2"/>
          <a:srcRect/>
          <a:stretch>
            <a:fillRect/>
          </a:stretch>
        </p:blipFill>
        <p:spPr bwMode="auto">
          <a:xfrm>
            <a:off x="610635" y="1600200"/>
            <a:ext cx="7922730" cy="4525963"/>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1986" name="Picture 2"/>
          <p:cNvPicPr>
            <a:picLocks noGrp="1" noChangeAspect="1" noChangeArrowheads="1"/>
          </p:cNvPicPr>
          <p:nvPr>
            <p:ph idx="1"/>
          </p:nvPr>
        </p:nvPicPr>
        <p:blipFill>
          <a:blip r:embed="rId2"/>
          <a:srcRect/>
          <a:stretch>
            <a:fillRect/>
          </a:stretch>
        </p:blipFill>
        <p:spPr bwMode="auto">
          <a:xfrm>
            <a:off x="1048095" y="1600200"/>
            <a:ext cx="7047810" cy="45259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p:cNvPicPr>
            <a:picLocks noGrp="1" noChangeAspect="1" noChangeArrowheads="1"/>
          </p:cNvPicPr>
          <p:nvPr>
            <p:ph idx="1"/>
          </p:nvPr>
        </p:nvPicPr>
        <p:blipFill>
          <a:blip r:embed="rId2"/>
          <a:srcRect/>
          <a:stretch>
            <a:fillRect/>
          </a:stretch>
        </p:blipFill>
        <p:spPr bwMode="auto">
          <a:xfrm>
            <a:off x="538162" y="2610644"/>
            <a:ext cx="8067675" cy="2505075"/>
          </a:xfrm>
          <a:prstGeom prst="rect">
            <a:avLst/>
          </a:prstGeom>
          <a:noFill/>
          <a:ln w="9525">
            <a:noFill/>
            <a:miter lim="800000"/>
            <a:headEnd/>
            <a:tailEnd/>
          </a:ln>
          <a:effec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3010" name="Picture 2"/>
          <p:cNvPicPr>
            <a:picLocks noGrp="1" noChangeAspect="1" noChangeArrowheads="1"/>
          </p:cNvPicPr>
          <p:nvPr>
            <p:ph idx="1"/>
          </p:nvPr>
        </p:nvPicPr>
        <p:blipFill>
          <a:blip r:embed="rId2"/>
          <a:srcRect/>
          <a:stretch>
            <a:fillRect/>
          </a:stretch>
        </p:blipFill>
        <p:spPr bwMode="auto">
          <a:xfrm>
            <a:off x="927497" y="1600200"/>
            <a:ext cx="7289005" cy="4525963"/>
          </a:xfrm>
          <a:prstGeom prst="rect">
            <a:avLst/>
          </a:prstGeom>
          <a:noFill/>
          <a:ln w="9525">
            <a:noFill/>
            <a:miter lim="800000"/>
            <a:headEnd/>
            <a:tailEnd/>
          </a:ln>
          <a:effec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4034" name="Picture 2"/>
          <p:cNvPicPr>
            <a:picLocks noGrp="1" noChangeAspect="1" noChangeArrowheads="1"/>
          </p:cNvPicPr>
          <p:nvPr>
            <p:ph idx="1"/>
          </p:nvPr>
        </p:nvPicPr>
        <p:blipFill>
          <a:blip r:embed="rId2"/>
          <a:srcRect/>
          <a:stretch>
            <a:fillRect/>
          </a:stretch>
        </p:blipFill>
        <p:spPr bwMode="auto">
          <a:xfrm>
            <a:off x="854244" y="1600200"/>
            <a:ext cx="7435511" cy="4525963"/>
          </a:xfrm>
          <a:prstGeom prst="rect">
            <a:avLst/>
          </a:prstGeom>
          <a:noFill/>
          <a:ln w="9525">
            <a:noFill/>
            <a:miter lim="800000"/>
            <a:headEnd/>
            <a:tailEnd/>
          </a:ln>
          <a:effec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5058" name="Picture 2"/>
          <p:cNvPicPr>
            <a:picLocks noGrp="1" noChangeAspect="1" noChangeArrowheads="1"/>
          </p:cNvPicPr>
          <p:nvPr>
            <p:ph idx="1"/>
          </p:nvPr>
        </p:nvPicPr>
        <p:blipFill>
          <a:blip r:embed="rId2"/>
          <a:srcRect/>
          <a:stretch>
            <a:fillRect/>
          </a:stretch>
        </p:blipFill>
        <p:spPr bwMode="auto">
          <a:xfrm>
            <a:off x="1057332" y="1600200"/>
            <a:ext cx="7029335" cy="4525963"/>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6082" name="Picture 2"/>
          <p:cNvPicPr>
            <a:picLocks noGrp="1" noChangeAspect="1" noChangeArrowheads="1"/>
          </p:cNvPicPr>
          <p:nvPr>
            <p:ph idx="1"/>
          </p:nvPr>
        </p:nvPicPr>
        <p:blipFill>
          <a:blip r:embed="rId2"/>
          <a:srcRect/>
          <a:stretch>
            <a:fillRect/>
          </a:stretch>
        </p:blipFill>
        <p:spPr bwMode="auto">
          <a:xfrm>
            <a:off x="1066800" y="533400"/>
            <a:ext cx="7315200" cy="5592763"/>
          </a:xfrm>
          <a:prstGeom prst="rect">
            <a:avLst/>
          </a:prstGeom>
          <a:noFill/>
          <a:ln w="9525">
            <a:noFill/>
            <a:miter lim="800000"/>
            <a:headEnd/>
            <a:tailEnd/>
          </a:ln>
          <a:effec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7106" name="Picture 2"/>
          <p:cNvPicPr>
            <a:picLocks noGrp="1" noChangeAspect="1" noChangeArrowheads="1"/>
          </p:cNvPicPr>
          <p:nvPr>
            <p:ph idx="1"/>
          </p:nvPr>
        </p:nvPicPr>
        <p:blipFill>
          <a:blip r:embed="rId2"/>
          <a:srcRect/>
          <a:stretch>
            <a:fillRect/>
          </a:stretch>
        </p:blipFill>
        <p:spPr bwMode="auto">
          <a:xfrm>
            <a:off x="632565" y="1600200"/>
            <a:ext cx="7878870" cy="4525963"/>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8130" name="Picture 2"/>
          <p:cNvPicPr>
            <a:picLocks noGrp="1" noChangeAspect="1" noChangeArrowheads="1"/>
          </p:cNvPicPr>
          <p:nvPr>
            <p:ph idx="1"/>
          </p:nvPr>
        </p:nvPicPr>
        <p:blipFill>
          <a:blip r:embed="rId2"/>
          <a:srcRect/>
          <a:stretch>
            <a:fillRect/>
          </a:stretch>
        </p:blipFill>
        <p:spPr bwMode="auto">
          <a:xfrm>
            <a:off x="598897" y="1600200"/>
            <a:ext cx="7946205" cy="4525963"/>
          </a:xfrm>
          <a:prstGeom prst="rect">
            <a:avLst/>
          </a:prstGeom>
          <a:noFill/>
          <a:ln w="9525">
            <a:noFill/>
            <a:miter lim="800000"/>
            <a:headEnd/>
            <a:tailEnd/>
          </a:ln>
          <a:effectLst/>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IN" dirty="0" smtClean="0"/>
              <a:t>Instead of </a:t>
            </a:r>
            <a:r>
              <a:rPr lang="en-IN" smtClean="0"/>
              <a:t>this </a:t>
            </a:r>
            <a:r>
              <a:rPr lang="en-IN" smtClean="0"/>
              <a:t>statement</a:t>
            </a:r>
            <a:endParaRPr lang="en-IN" dirty="0" smtClean="0"/>
          </a:p>
          <a:p>
            <a:r>
              <a:rPr lang="en-IN" dirty="0" err="1" smtClean="0"/>
              <a:t>df.append</a:t>
            </a:r>
            <a:r>
              <a:rPr lang="en-IN" dirty="0" smtClean="0"/>
              <a:t>(df1)</a:t>
            </a:r>
          </a:p>
          <a:p>
            <a:endParaRPr lang="en-IN" dirty="0" smtClean="0"/>
          </a:p>
          <a:p>
            <a:r>
              <a:rPr lang="en-IN" dirty="0" smtClean="0"/>
              <a:t>Use the below statement</a:t>
            </a:r>
          </a:p>
          <a:p>
            <a:r>
              <a:rPr lang="en-IN" dirty="0" err="1" smtClean="0"/>
              <a:t>df._append</a:t>
            </a:r>
            <a:r>
              <a:rPr lang="en-IN" dirty="0" smtClean="0"/>
              <a:t>(df1)</a:t>
            </a:r>
            <a:endParaRPr lang="en-US" dirty="0" smtClean="0"/>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9154" name="Picture 2"/>
          <p:cNvPicPr>
            <a:picLocks noGrp="1" noChangeAspect="1" noChangeArrowheads="1"/>
          </p:cNvPicPr>
          <p:nvPr>
            <p:ph idx="1"/>
          </p:nvPr>
        </p:nvPicPr>
        <p:blipFill>
          <a:blip r:embed="rId2"/>
          <a:srcRect/>
          <a:stretch>
            <a:fillRect/>
          </a:stretch>
        </p:blipFill>
        <p:spPr bwMode="auto">
          <a:xfrm>
            <a:off x="1143000" y="609600"/>
            <a:ext cx="6934200" cy="5516563"/>
          </a:xfrm>
          <a:prstGeom prst="rect">
            <a:avLst/>
          </a:prstGeom>
          <a:noFill/>
          <a:ln w="9525">
            <a:noFill/>
            <a:miter lim="800000"/>
            <a:headEnd/>
            <a:tailEnd/>
          </a:ln>
          <a:effec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0178" name="Picture 2"/>
          <p:cNvPicPr>
            <a:picLocks noGrp="1" noChangeAspect="1" noChangeArrowheads="1"/>
          </p:cNvPicPr>
          <p:nvPr>
            <p:ph idx="1"/>
          </p:nvPr>
        </p:nvPicPr>
        <p:blipFill>
          <a:blip r:embed="rId2"/>
          <a:srcRect/>
          <a:stretch>
            <a:fillRect/>
          </a:stretch>
        </p:blipFill>
        <p:spPr bwMode="auto">
          <a:xfrm>
            <a:off x="762000" y="457200"/>
            <a:ext cx="7840170" cy="390580"/>
          </a:xfrm>
          <a:prstGeom prst="roundRect">
            <a:avLst/>
          </a:prstGeom>
          <a:noFill/>
          <a:ln w="76200">
            <a:solidFill>
              <a:srgbClr val="0070C0"/>
            </a:solidFill>
            <a:miter lim="800000"/>
            <a:headEnd/>
            <a:tailEnd/>
          </a:ln>
          <a:effectLst/>
        </p:spPr>
      </p:pic>
      <p:pic>
        <p:nvPicPr>
          <p:cNvPr id="50179" name="Picture 3"/>
          <p:cNvPicPr>
            <a:picLocks noChangeAspect="1" noChangeArrowheads="1"/>
          </p:cNvPicPr>
          <p:nvPr/>
        </p:nvPicPr>
        <p:blipFill>
          <a:blip r:embed="rId3"/>
          <a:srcRect/>
          <a:stretch>
            <a:fillRect/>
          </a:stretch>
        </p:blipFill>
        <p:spPr bwMode="auto">
          <a:xfrm>
            <a:off x="838200" y="914400"/>
            <a:ext cx="7831137" cy="1752600"/>
          </a:xfrm>
          <a:prstGeom prst="rect">
            <a:avLst/>
          </a:prstGeom>
          <a:noFill/>
          <a:ln w="9525">
            <a:noFill/>
            <a:miter lim="800000"/>
            <a:headEnd/>
            <a:tailEnd/>
          </a:ln>
          <a:effectLst/>
        </p:spPr>
      </p:pic>
      <p:pic>
        <p:nvPicPr>
          <p:cNvPr id="50180" name="Picture 4"/>
          <p:cNvPicPr>
            <a:picLocks noChangeAspect="1" noChangeArrowheads="1"/>
          </p:cNvPicPr>
          <p:nvPr/>
        </p:nvPicPr>
        <p:blipFill>
          <a:blip r:embed="rId4"/>
          <a:srcRect/>
          <a:stretch>
            <a:fillRect/>
          </a:stretch>
        </p:blipFill>
        <p:spPr bwMode="auto">
          <a:xfrm>
            <a:off x="838200" y="2667000"/>
            <a:ext cx="8088313" cy="37338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02" name="Picture 2"/>
          <p:cNvPicPr>
            <a:picLocks noGrp="1" noChangeAspect="1" noChangeArrowheads="1"/>
          </p:cNvPicPr>
          <p:nvPr>
            <p:ph idx="1"/>
          </p:nvPr>
        </p:nvPicPr>
        <p:blipFill>
          <a:blip r:embed="rId2"/>
          <a:srcRect/>
          <a:stretch>
            <a:fillRect/>
          </a:stretch>
        </p:blipFill>
        <p:spPr bwMode="auto">
          <a:xfrm>
            <a:off x="990600" y="1066800"/>
            <a:ext cx="7391400" cy="5059363"/>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p:cNvPicPr>
            <a:picLocks noGrp="1" noChangeAspect="1" noChangeArrowheads="1"/>
          </p:cNvPicPr>
          <p:nvPr>
            <p:ph idx="1"/>
          </p:nvPr>
        </p:nvPicPr>
        <p:blipFill>
          <a:blip r:embed="rId2"/>
          <a:srcRect/>
          <a:stretch>
            <a:fillRect/>
          </a:stretch>
        </p:blipFill>
        <p:spPr bwMode="auto">
          <a:xfrm>
            <a:off x="838200" y="1219200"/>
            <a:ext cx="7639050" cy="1476375"/>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838200" y="2590800"/>
            <a:ext cx="5219700" cy="3324225"/>
          </a:xfrm>
          <a:prstGeom prst="rect">
            <a:avLst/>
          </a:prstGeom>
          <a:noFill/>
          <a:ln w="9525">
            <a:noFill/>
            <a:miter lim="800000"/>
            <a:headEnd/>
            <a:tailEnd/>
          </a:ln>
          <a:effec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2226" name="Picture 2"/>
          <p:cNvPicPr>
            <a:picLocks noGrp="1" noChangeAspect="1" noChangeArrowheads="1"/>
          </p:cNvPicPr>
          <p:nvPr>
            <p:ph idx="1"/>
          </p:nvPr>
        </p:nvPicPr>
        <p:blipFill>
          <a:blip r:embed="rId2"/>
          <a:srcRect/>
          <a:stretch>
            <a:fillRect/>
          </a:stretch>
        </p:blipFill>
        <p:spPr bwMode="auto">
          <a:xfrm>
            <a:off x="563155" y="1600200"/>
            <a:ext cx="8017690" cy="4525963"/>
          </a:xfrm>
          <a:prstGeom prst="rect">
            <a:avLst/>
          </a:prstGeom>
          <a:noFill/>
          <a:ln w="9525">
            <a:noFill/>
            <a:miter lim="800000"/>
            <a:headEnd/>
            <a:tailEnd/>
          </a:ln>
          <a:effec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3250" name="Picture 2"/>
          <p:cNvPicPr>
            <a:picLocks noGrp="1" noChangeAspect="1" noChangeArrowheads="1"/>
          </p:cNvPicPr>
          <p:nvPr>
            <p:ph idx="1"/>
          </p:nvPr>
        </p:nvPicPr>
        <p:blipFill>
          <a:blip r:embed="rId2"/>
          <a:srcRect/>
          <a:stretch>
            <a:fillRect/>
          </a:stretch>
        </p:blipFill>
        <p:spPr bwMode="auto">
          <a:xfrm>
            <a:off x="1066800" y="457200"/>
            <a:ext cx="7162800" cy="5668963"/>
          </a:xfrm>
          <a:prstGeom prst="rect">
            <a:avLst/>
          </a:prstGeom>
          <a:noFill/>
          <a:ln w="9525">
            <a:noFill/>
            <a:miter lim="800000"/>
            <a:headEnd/>
            <a:tailEnd/>
          </a:ln>
          <a:effec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4274" name="Picture 2"/>
          <p:cNvPicPr>
            <a:picLocks noGrp="1" noChangeAspect="1" noChangeArrowheads="1"/>
          </p:cNvPicPr>
          <p:nvPr>
            <p:ph idx="1"/>
          </p:nvPr>
        </p:nvPicPr>
        <p:blipFill>
          <a:blip r:embed="rId2"/>
          <a:srcRect/>
          <a:stretch>
            <a:fillRect/>
          </a:stretch>
        </p:blipFill>
        <p:spPr bwMode="auto">
          <a:xfrm>
            <a:off x="457200" y="1881630"/>
            <a:ext cx="8229600" cy="3963102"/>
          </a:xfrm>
          <a:prstGeom prst="rect">
            <a:avLst/>
          </a:prstGeom>
          <a:noFill/>
          <a:ln w="9525">
            <a:noFill/>
            <a:miter lim="800000"/>
            <a:headEnd/>
            <a:tailEnd/>
          </a:ln>
          <a:effec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5298" name="Picture 2"/>
          <p:cNvPicPr>
            <a:picLocks noGrp="1" noChangeAspect="1" noChangeArrowheads="1"/>
          </p:cNvPicPr>
          <p:nvPr>
            <p:ph idx="1"/>
          </p:nvPr>
        </p:nvPicPr>
        <p:blipFill>
          <a:blip r:embed="rId2"/>
          <a:srcRect/>
          <a:stretch>
            <a:fillRect/>
          </a:stretch>
        </p:blipFill>
        <p:spPr bwMode="auto">
          <a:xfrm>
            <a:off x="1234102" y="1600200"/>
            <a:ext cx="6675796" cy="4525963"/>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6322" name="Picture 2"/>
          <p:cNvPicPr>
            <a:picLocks noGrp="1" noChangeAspect="1" noChangeArrowheads="1"/>
          </p:cNvPicPr>
          <p:nvPr>
            <p:ph idx="1"/>
          </p:nvPr>
        </p:nvPicPr>
        <p:blipFill>
          <a:blip r:embed="rId2"/>
          <a:srcRect/>
          <a:stretch>
            <a:fillRect/>
          </a:stretch>
        </p:blipFill>
        <p:spPr bwMode="auto">
          <a:xfrm>
            <a:off x="504257" y="2172258"/>
            <a:ext cx="8135486" cy="3381847"/>
          </a:xfrm>
          <a:prstGeom prst="rect">
            <a:avLst/>
          </a:prstGeom>
          <a:noFill/>
          <a:ln w="9525">
            <a:noFill/>
            <a:miter lim="800000"/>
            <a:headEnd/>
            <a:tailEnd/>
          </a:ln>
          <a:effec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7346" name="Picture 2"/>
          <p:cNvPicPr>
            <a:picLocks noGrp="1" noChangeAspect="1" noChangeArrowheads="1"/>
          </p:cNvPicPr>
          <p:nvPr>
            <p:ph idx="1"/>
          </p:nvPr>
        </p:nvPicPr>
        <p:blipFill>
          <a:blip r:embed="rId2"/>
          <a:srcRect/>
          <a:stretch>
            <a:fillRect/>
          </a:stretch>
        </p:blipFill>
        <p:spPr bwMode="auto">
          <a:xfrm>
            <a:off x="1661364" y="1600200"/>
            <a:ext cx="5821272" cy="4525963"/>
          </a:xfrm>
          <a:prstGeom prst="rect">
            <a:avLst/>
          </a:prstGeom>
          <a:noFill/>
          <a:ln w="9525">
            <a:noFill/>
            <a:miter lim="800000"/>
            <a:headEnd/>
            <a:tailEnd/>
          </a:ln>
          <a:effec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1327129" y="1600200"/>
            <a:ext cx="6489742" cy="4525963"/>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p:cNvPicPr>
            <a:picLocks noGrp="1" noChangeAspect="1" noChangeArrowheads="1"/>
          </p:cNvPicPr>
          <p:nvPr>
            <p:ph idx="1"/>
          </p:nvPr>
        </p:nvPicPr>
        <p:blipFill>
          <a:blip r:embed="rId2"/>
          <a:srcRect/>
          <a:stretch>
            <a:fillRect/>
          </a:stretch>
        </p:blipFill>
        <p:spPr bwMode="auto">
          <a:xfrm>
            <a:off x="685800" y="1066800"/>
            <a:ext cx="7848600" cy="5059363"/>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p:cNvPicPr>
            <a:picLocks noGrp="1" noChangeAspect="1" noChangeArrowheads="1"/>
          </p:cNvPicPr>
          <p:nvPr>
            <p:ph idx="1"/>
          </p:nvPr>
        </p:nvPicPr>
        <p:blipFill>
          <a:blip r:embed="rId2"/>
          <a:srcRect/>
          <a:stretch>
            <a:fillRect/>
          </a:stretch>
        </p:blipFill>
        <p:spPr bwMode="auto">
          <a:xfrm>
            <a:off x="684554" y="1600200"/>
            <a:ext cx="7774891" cy="4525963"/>
          </a:xfrm>
          <a:prstGeom prst="rect">
            <a:avLst/>
          </a:prstGeom>
          <a:noFill/>
          <a:ln w="9525">
            <a:noFill/>
            <a:miter lim="800000"/>
            <a:headEnd/>
            <a:tailEnd/>
          </a:ln>
          <a:effec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108</Words>
  <Application>Microsoft Office PowerPoint</Application>
  <PresentationFormat>On-screen Show (4:3)</PresentationFormat>
  <Paragraphs>10</Paragraphs>
  <Slides>66</Slides>
  <Notes>0</Notes>
  <HiddenSlides>0</HiddenSlides>
  <MMClips>0</MMClips>
  <ScaleCrop>false</ScaleCrop>
  <HeadingPairs>
    <vt:vector size="4" baseType="variant">
      <vt:variant>
        <vt:lpstr>Theme</vt:lpstr>
      </vt:variant>
      <vt:variant>
        <vt:i4>1</vt:i4>
      </vt:variant>
      <vt:variant>
        <vt:lpstr>Slide Titles</vt:lpstr>
      </vt:variant>
      <vt:variant>
        <vt:i4>66</vt:i4>
      </vt:variant>
    </vt:vector>
  </HeadingPairs>
  <TitlesOfParts>
    <vt:vector size="67" baseType="lpstr">
      <vt:lpstr>Office Theme</vt:lpstr>
      <vt:lpstr>Slide 1</vt:lpstr>
      <vt:lpstr>DataFrame</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Poonam Bhawsar</dc:creator>
  <cp:lastModifiedBy>poonambhawsar</cp:lastModifiedBy>
  <cp:revision>22</cp:revision>
  <dcterms:created xsi:type="dcterms:W3CDTF">2006-08-16T00:00:00Z</dcterms:created>
  <dcterms:modified xsi:type="dcterms:W3CDTF">2025-07-25T04:28:13Z</dcterms:modified>
</cp:coreProperties>
</file>