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4"/>
  </p:notesMasterIdLst>
  <p:sldIdLst>
    <p:sldId id="275" r:id="rId5"/>
    <p:sldId id="257" r:id="rId6"/>
    <p:sldId id="258" r:id="rId7"/>
    <p:sldId id="256" r:id="rId8"/>
    <p:sldId id="267" r:id="rId9"/>
    <p:sldId id="260" r:id="rId10"/>
    <p:sldId id="261" r:id="rId11"/>
    <p:sldId id="259" r:id="rId12"/>
    <p:sldId id="262" r:id="rId13"/>
    <p:sldId id="263" r:id="rId14"/>
    <p:sldId id="264" r:id="rId15"/>
    <p:sldId id="265" r:id="rId16"/>
    <p:sldId id="266" r:id="rId17"/>
    <p:sldId id="268" r:id="rId18"/>
    <p:sldId id="269" r:id="rId19"/>
    <p:sldId id="272" r:id="rId20"/>
    <p:sldId id="273" r:id="rId21"/>
    <p:sldId id="270"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2C1DF-8F8D-4CB6-BC2E-06AA4BE1F379}" vWet="4" dt="2022-05-11T22:07:31.591"/>
    <p1510:client id="{272CDEA8-530D-6F80-E94B-623AE39AEA92}" v="21" dt="2022-05-08T00:52:14.364"/>
    <p1510:client id="{32F12455-3001-8E51-458A-EC614F5EA09C}" v="455" dt="2022-05-11T03:57:15.327"/>
    <p1510:client id="{39B6A941-B39C-448A-A39C-E1EA87137019}" v="1081" dt="2022-05-08T03:13:03.819"/>
    <p1510:client id="{74631CB5-6693-D747-53EA-850F48CB188D}" v="895" dt="2022-05-12T00:39:03.186"/>
    <p1510:client id="{9338A8AE-955D-434B-A3E9-2B3B6282AC93}" v="1094" dt="2022-05-08T03:14:39.468"/>
    <p1510:client id="{BCCA8C6E-9678-84AC-0232-4D94557BC3C7}" v="472" dt="2022-05-12T00:38:53.015"/>
    <p1510:client id="{D5ED4722-3E1C-488F-BC5F-52C67E4B2434}" v="15" dt="2022-05-12T00:35:36.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Vishav" userId="940aad81-a17c-42e5-8072-0cfe84600065" providerId="ADAL" clId="{39B6A941-B39C-448A-A39C-E1EA87137019}"/>
    <pc:docChg chg="undo custSel addSld delSld modSld">
      <pc:chgData name="Patel, Vishav" userId="940aad81-a17c-42e5-8072-0cfe84600065" providerId="ADAL" clId="{39B6A941-B39C-448A-A39C-E1EA87137019}" dt="2022-05-08T03:13:03.819" v="1088" actId="1036"/>
      <pc:docMkLst>
        <pc:docMk/>
      </pc:docMkLst>
      <pc:sldChg chg="addSp modSp mod">
        <pc:chgData name="Patel, Vishav" userId="940aad81-a17c-42e5-8072-0cfe84600065" providerId="ADAL" clId="{39B6A941-B39C-448A-A39C-E1EA87137019}" dt="2022-05-08T02:21:40.210" v="576" actId="1076"/>
        <pc:sldMkLst>
          <pc:docMk/>
          <pc:sldMk cId="885434882" sldId="256"/>
        </pc:sldMkLst>
        <pc:spChg chg="add mod">
          <ac:chgData name="Patel, Vishav" userId="940aad81-a17c-42e5-8072-0cfe84600065" providerId="ADAL" clId="{39B6A941-B39C-448A-A39C-E1EA87137019}" dt="2022-05-08T02:19:57.121" v="575" actId="14100"/>
          <ac:spMkLst>
            <pc:docMk/>
            <pc:sldMk cId="885434882" sldId="256"/>
            <ac:spMk id="2" creationId="{10E37828-0FBC-4D1F-8018-25271C4D204A}"/>
          </ac:spMkLst>
        </pc:spChg>
        <pc:picChg chg="mod">
          <ac:chgData name="Patel, Vishav" userId="940aad81-a17c-42e5-8072-0cfe84600065" providerId="ADAL" clId="{39B6A941-B39C-448A-A39C-E1EA87137019}" dt="2022-05-08T02:21:40.210" v="576" actId="1076"/>
          <ac:picMkLst>
            <pc:docMk/>
            <pc:sldMk cId="885434882" sldId="256"/>
            <ac:picMk id="4" creationId="{AF88FB63-5834-960C-C693-D204EBC9EAFA}"/>
          </ac:picMkLst>
        </pc:picChg>
      </pc:sldChg>
      <pc:sldChg chg="addSp delSp modSp mod">
        <pc:chgData name="Patel, Vishav" userId="940aad81-a17c-42e5-8072-0cfe84600065" providerId="ADAL" clId="{39B6A941-B39C-448A-A39C-E1EA87137019}" dt="2022-05-08T01:12:53.886" v="300" actId="1076"/>
        <pc:sldMkLst>
          <pc:docMk/>
          <pc:sldMk cId="492906475" sldId="257"/>
        </pc:sldMkLst>
        <pc:spChg chg="add del">
          <ac:chgData name="Patel, Vishav" userId="940aad81-a17c-42e5-8072-0cfe84600065" providerId="ADAL" clId="{39B6A941-B39C-448A-A39C-E1EA87137019}" dt="2022-05-08T01:10:50.335" v="268" actId="26606"/>
          <ac:spMkLst>
            <pc:docMk/>
            <pc:sldMk cId="492906475" sldId="257"/>
            <ac:spMk id="9" creationId="{99B5B3C5-A599-465B-B2B9-866E8B2087CE}"/>
          </ac:spMkLst>
        </pc:spChg>
        <pc:spChg chg="add del">
          <ac:chgData name="Patel, Vishav" userId="940aad81-a17c-42e5-8072-0cfe84600065" providerId="ADAL" clId="{39B6A941-B39C-448A-A39C-E1EA87137019}" dt="2022-05-08T01:10:50.335" v="268" actId="26606"/>
          <ac:spMkLst>
            <pc:docMk/>
            <pc:sldMk cId="492906475" sldId="257"/>
            <ac:spMk id="11" creationId="{25C84982-7DD0-43B1-8A2D-BFA4DF1B4E60}"/>
          </ac:spMkLst>
        </pc:spChg>
        <pc:spChg chg="add del">
          <ac:chgData name="Patel, Vishav" userId="940aad81-a17c-42e5-8072-0cfe84600065" providerId="ADAL" clId="{39B6A941-B39C-448A-A39C-E1EA87137019}" dt="2022-05-08T01:10:50.335" v="268" actId="26606"/>
          <ac:spMkLst>
            <pc:docMk/>
            <pc:sldMk cId="492906475" sldId="257"/>
            <ac:spMk id="30" creationId="{B7818AA9-82F7-46F6-8A83-1A6258163B48}"/>
          </ac:spMkLst>
        </pc:spChg>
        <pc:spChg chg="add del">
          <ac:chgData name="Patel, Vishav" userId="940aad81-a17c-42e5-8072-0cfe84600065" providerId="ADAL" clId="{39B6A941-B39C-448A-A39C-E1EA87137019}" dt="2022-05-08T01:10:50.335" v="268" actId="26606"/>
          <ac:spMkLst>
            <pc:docMk/>
            <pc:sldMk cId="492906475" sldId="257"/>
            <ac:spMk id="35" creationId="{6C2997EE-0889-44C3-AC0D-18F26AC9AAAB}"/>
          </ac:spMkLst>
        </pc:spChg>
        <pc:grpChg chg="add del">
          <ac:chgData name="Patel, Vishav" userId="940aad81-a17c-42e5-8072-0cfe84600065" providerId="ADAL" clId="{39B6A941-B39C-448A-A39C-E1EA87137019}" dt="2022-05-08T01:10:50.335" v="268" actId="26606"/>
          <ac:grpSpMkLst>
            <pc:docMk/>
            <pc:sldMk cId="492906475" sldId="257"/>
            <ac:grpSpMk id="13" creationId="{1D912E1C-3BBA-42F0-A3EE-FEC382E7230A}"/>
          </ac:grpSpMkLst>
        </pc:grpChg>
        <pc:picChg chg="add mod">
          <ac:chgData name="Patel, Vishav" userId="940aad81-a17c-42e5-8072-0cfe84600065" providerId="ADAL" clId="{39B6A941-B39C-448A-A39C-E1EA87137019}" dt="2022-05-08T01:12:53.886" v="300" actId="1076"/>
          <ac:picMkLst>
            <pc:docMk/>
            <pc:sldMk cId="492906475" sldId="257"/>
            <ac:picMk id="3" creationId="{59891103-EB2C-49E9-824E-5D2F85FEED5E}"/>
          </ac:picMkLst>
        </pc:picChg>
        <pc:picChg chg="mod">
          <ac:chgData name="Patel, Vishav" userId="940aad81-a17c-42e5-8072-0cfe84600065" providerId="ADAL" clId="{39B6A941-B39C-448A-A39C-E1EA87137019}" dt="2022-05-08T01:10:50.335" v="268" actId="26606"/>
          <ac:picMkLst>
            <pc:docMk/>
            <pc:sldMk cId="492906475" sldId="257"/>
            <ac:picMk id="4" creationId="{C355852E-ADDC-D336-FE60-45BC241C0BB0}"/>
          </ac:picMkLst>
        </pc:picChg>
        <pc:picChg chg="mod ord">
          <ac:chgData name="Patel, Vishav" userId="940aad81-a17c-42e5-8072-0cfe84600065" providerId="ADAL" clId="{39B6A941-B39C-448A-A39C-E1EA87137019}" dt="2022-05-08T01:12:28.168" v="297" actId="1076"/>
          <ac:picMkLst>
            <pc:docMk/>
            <pc:sldMk cId="492906475" sldId="257"/>
            <ac:picMk id="5" creationId="{9E350373-D181-9E51-7457-79C38DA6A736}"/>
          </ac:picMkLst>
        </pc:picChg>
      </pc:sldChg>
      <pc:sldChg chg="modSp mod">
        <pc:chgData name="Patel, Vishav" userId="940aad81-a17c-42e5-8072-0cfe84600065" providerId="ADAL" clId="{39B6A941-B39C-448A-A39C-E1EA87137019}" dt="2022-05-08T02:24:18.112" v="640" actId="20577"/>
        <pc:sldMkLst>
          <pc:docMk/>
          <pc:sldMk cId="469961110" sldId="258"/>
        </pc:sldMkLst>
        <pc:spChg chg="mod">
          <ac:chgData name="Patel, Vishav" userId="940aad81-a17c-42e5-8072-0cfe84600065" providerId="ADAL" clId="{39B6A941-B39C-448A-A39C-E1EA87137019}" dt="2022-05-08T01:01:25.168" v="154" actId="14100"/>
          <ac:spMkLst>
            <pc:docMk/>
            <pc:sldMk cId="469961110" sldId="258"/>
            <ac:spMk id="2" creationId="{0EAABCCE-71DA-2CB8-6C65-5AEF4D563E76}"/>
          </ac:spMkLst>
        </pc:spChg>
        <pc:spChg chg="mod">
          <ac:chgData name="Patel, Vishav" userId="940aad81-a17c-42e5-8072-0cfe84600065" providerId="ADAL" clId="{39B6A941-B39C-448A-A39C-E1EA87137019}" dt="2022-05-08T02:24:18.112" v="640" actId="20577"/>
          <ac:spMkLst>
            <pc:docMk/>
            <pc:sldMk cId="469961110" sldId="258"/>
            <ac:spMk id="2" creationId="{EA5AE4E4-3ECB-8D9C-F495-85C32004A433}"/>
          </ac:spMkLst>
        </pc:spChg>
        <pc:spChg chg="mod">
          <ac:chgData name="Patel, Vishav" userId="940aad81-a17c-42e5-8072-0cfe84600065" providerId="ADAL" clId="{39B6A941-B39C-448A-A39C-E1EA87137019}" dt="2022-05-08T02:21:51.448" v="579" actId="20577"/>
          <ac:spMkLst>
            <pc:docMk/>
            <pc:sldMk cId="469961110" sldId="258"/>
            <ac:spMk id="7" creationId="{5D10583B-D789-6CEB-4F60-3E2D8E65AD52}"/>
          </ac:spMkLst>
        </pc:spChg>
        <pc:picChg chg="mod">
          <ac:chgData name="Patel, Vishav" userId="940aad81-a17c-42e5-8072-0cfe84600065" providerId="ADAL" clId="{39B6A941-B39C-448A-A39C-E1EA87137019}" dt="2022-05-08T01:03:19.392" v="200" actId="1076"/>
          <ac:picMkLst>
            <pc:docMk/>
            <pc:sldMk cId="469961110" sldId="258"/>
            <ac:picMk id="3" creationId="{6ADC6EB6-FE4D-0498-2425-3C7C1194A045}"/>
          </ac:picMkLst>
        </pc:picChg>
        <pc:picChg chg="mod">
          <ac:chgData name="Patel, Vishav" userId="940aad81-a17c-42e5-8072-0cfe84600065" providerId="ADAL" clId="{39B6A941-B39C-448A-A39C-E1EA87137019}" dt="2022-05-08T02:22:12.692" v="580" actId="1076"/>
          <ac:picMkLst>
            <pc:docMk/>
            <pc:sldMk cId="469961110" sldId="258"/>
            <ac:picMk id="6" creationId="{B2030045-3FB8-8B0E-83AA-CF28BB77FB55}"/>
          </ac:picMkLst>
        </pc:picChg>
      </pc:sldChg>
      <pc:sldChg chg="addSp delSp modSp mod chgLayout">
        <pc:chgData name="Patel, Vishav" userId="940aad81-a17c-42e5-8072-0cfe84600065" providerId="ADAL" clId="{39B6A941-B39C-448A-A39C-E1EA87137019}" dt="2022-05-08T01:15:57.459" v="322" actId="20577"/>
        <pc:sldMkLst>
          <pc:docMk/>
          <pc:sldMk cId="3330818500" sldId="259"/>
        </pc:sldMkLst>
        <pc:spChg chg="add del mod">
          <ac:chgData name="Patel, Vishav" userId="940aad81-a17c-42e5-8072-0cfe84600065" providerId="ADAL" clId="{39B6A941-B39C-448A-A39C-E1EA87137019}" dt="2022-05-08T00:58:23.759" v="126" actId="478"/>
          <ac:spMkLst>
            <pc:docMk/>
            <pc:sldMk cId="3330818500" sldId="259"/>
            <ac:spMk id="4" creationId="{3B794B17-1B4D-44D1-8400-DAF33927E48B}"/>
          </ac:spMkLst>
        </pc:spChg>
        <pc:spChg chg="add mod">
          <ac:chgData name="Patel, Vishav" userId="940aad81-a17c-42e5-8072-0cfe84600065" providerId="ADAL" clId="{39B6A941-B39C-448A-A39C-E1EA87137019}" dt="2022-05-08T00:55:01.858" v="16" actId="700"/>
          <ac:spMkLst>
            <pc:docMk/>
            <pc:sldMk cId="3330818500" sldId="259"/>
            <ac:spMk id="5" creationId="{2DDFCD42-412C-4A8B-8E7A-6652D145B3F4}"/>
          </ac:spMkLst>
        </pc:spChg>
        <pc:spChg chg="add mod">
          <ac:chgData name="Patel, Vishav" userId="940aad81-a17c-42e5-8072-0cfe84600065" providerId="ADAL" clId="{39B6A941-B39C-448A-A39C-E1EA87137019}" dt="2022-05-08T00:58:23.759" v="126" actId="478"/>
          <ac:spMkLst>
            <pc:docMk/>
            <pc:sldMk cId="3330818500" sldId="259"/>
            <ac:spMk id="7" creationId="{6411DA5A-993A-4948-B787-6E34E539D277}"/>
          </ac:spMkLst>
        </pc:spChg>
        <pc:spChg chg="add del mod">
          <ac:chgData name="Patel, Vishav" userId="940aad81-a17c-42e5-8072-0cfe84600065" providerId="ADAL" clId="{39B6A941-B39C-448A-A39C-E1EA87137019}" dt="2022-05-08T01:00:35.287" v="146"/>
          <ac:spMkLst>
            <pc:docMk/>
            <pc:sldMk cId="3330818500" sldId="259"/>
            <ac:spMk id="8" creationId="{39C2567A-DA8D-4133-827A-C68E3EC1E6FE}"/>
          </ac:spMkLst>
        </pc:spChg>
        <pc:spChg chg="add mod">
          <ac:chgData name="Patel, Vishav" userId="940aad81-a17c-42e5-8072-0cfe84600065" providerId="ADAL" clId="{39B6A941-B39C-448A-A39C-E1EA87137019}" dt="2022-05-08T01:04:50.805" v="239" actId="20577"/>
          <ac:spMkLst>
            <pc:docMk/>
            <pc:sldMk cId="3330818500" sldId="259"/>
            <ac:spMk id="9" creationId="{C91E43AF-782A-4690-A577-BD79B45E1295}"/>
          </ac:spMkLst>
        </pc:spChg>
        <pc:spChg chg="add del mod">
          <ac:chgData name="Patel, Vishav" userId="940aad81-a17c-42e5-8072-0cfe84600065" providerId="ADAL" clId="{39B6A941-B39C-448A-A39C-E1EA87137019}" dt="2022-05-08T01:15:42.040" v="303" actId="478"/>
          <ac:spMkLst>
            <pc:docMk/>
            <pc:sldMk cId="3330818500" sldId="259"/>
            <ac:spMk id="12" creationId="{95F6846B-C4DA-4E91-B9AD-02142CE90195}"/>
          </ac:spMkLst>
        </pc:spChg>
        <pc:spChg chg="add mod">
          <ac:chgData name="Patel, Vishav" userId="940aad81-a17c-42e5-8072-0cfe84600065" providerId="ADAL" clId="{39B6A941-B39C-448A-A39C-E1EA87137019}" dt="2022-05-08T01:15:57.459" v="322" actId="20577"/>
          <ac:spMkLst>
            <pc:docMk/>
            <pc:sldMk cId="3330818500" sldId="259"/>
            <ac:spMk id="14" creationId="{38BAFED2-865D-47E7-BB54-CA92B47E0DDD}"/>
          </ac:spMkLst>
        </pc:spChg>
        <pc:picChg chg="mod">
          <ac:chgData name="Patel, Vishav" userId="940aad81-a17c-42e5-8072-0cfe84600065" providerId="ADAL" clId="{39B6A941-B39C-448A-A39C-E1EA87137019}" dt="2022-05-08T01:02:56.799" v="194" actId="1076"/>
          <ac:picMkLst>
            <pc:docMk/>
            <pc:sldMk cId="3330818500" sldId="259"/>
            <ac:picMk id="6" creationId="{0C881BD0-45F0-9746-D32B-0969588C0F1E}"/>
          </ac:picMkLst>
        </pc:picChg>
      </pc:sldChg>
      <pc:sldChg chg="addSp delSp modSp mod chgLayout">
        <pc:chgData name="Patel, Vishav" userId="940aad81-a17c-42e5-8072-0cfe84600065" providerId="ADAL" clId="{39B6A941-B39C-448A-A39C-E1EA87137019}" dt="2022-05-08T02:47:28.726" v="798" actId="403"/>
        <pc:sldMkLst>
          <pc:docMk/>
          <pc:sldMk cId="1864686394" sldId="260"/>
        </pc:sldMkLst>
        <pc:spChg chg="add del mod">
          <ac:chgData name="Patel, Vishav" userId="940aad81-a17c-42e5-8072-0cfe84600065" providerId="ADAL" clId="{39B6A941-B39C-448A-A39C-E1EA87137019}" dt="2022-05-08T00:58:29.908" v="128" actId="478"/>
          <ac:spMkLst>
            <pc:docMk/>
            <pc:sldMk cId="1864686394" sldId="260"/>
            <ac:spMk id="2" creationId="{0EF6911C-2E43-45B3-8159-9F51AF472459}"/>
          </ac:spMkLst>
        </pc:spChg>
        <pc:spChg chg="add mod">
          <ac:chgData name="Patel, Vishav" userId="940aad81-a17c-42e5-8072-0cfe84600065" providerId="ADAL" clId="{39B6A941-B39C-448A-A39C-E1EA87137019}" dt="2022-05-08T00:55:26.665" v="55" actId="700"/>
          <ac:spMkLst>
            <pc:docMk/>
            <pc:sldMk cId="1864686394" sldId="260"/>
            <ac:spMk id="3" creationId="{46487C09-1C05-4E25-AC43-61FCD14751DA}"/>
          </ac:spMkLst>
        </pc:spChg>
        <pc:spChg chg="add mod">
          <ac:chgData name="Patel, Vishav" userId="940aad81-a17c-42e5-8072-0cfe84600065" providerId="ADAL" clId="{39B6A941-B39C-448A-A39C-E1EA87137019}" dt="2022-05-08T00:58:29.908" v="128" actId="478"/>
          <ac:spMkLst>
            <pc:docMk/>
            <pc:sldMk cId="1864686394" sldId="260"/>
            <ac:spMk id="5" creationId="{FB06AE90-7ECF-4FFA-BE39-05FB00443EDF}"/>
          </ac:spMkLst>
        </pc:spChg>
        <pc:spChg chg="add mod">
          <ac:chgData name="Patel, Vishav" userId="940aad81-a17c-42e5-8072-0cfe84600065" providerId="ADAL" clId="{39B6A941-B39C-448A-A39C-E1EA87137019}" dt="2022-05-08T01:05:00.189" v="254" actId="20577"/>
          <ac:spMkLst>
            <pc:docMk/>
            <pc:sldMk cId="1864686394" sldId="260"/>
            <ac:spMk id="6" creationId="{784C80C6-DB7C-4086-8E92-22C33A4DE86F}"/>
          </ac:spMkLst>
        </pc:spChg>
        <pc:spChg chg="add mod">
          <ac:chgData name="Patel, Vishav" userId="940aad81-a17c-42e5-8072-0cfe84600065" providerId="ADAL" clId="{39B6A941-B39C-448A-A39C-E1EA87137019}" dt="2022-05-08T01:18:07.138" v="354" actId="20577"/>
          <ac:spMkLst>
            <pc:docMk/>
            <pc:sldMk cId="1864686394" sldId="260"/>
            <ac:spMk id="8" creationId="{72E60906-3427-470D-869B-CFA53BD3B34D}"/>
          </ac:spMkLst>
        </pc:spChg>
        <pc:spChg chg="add mod">
          <ac:chgData name="Patel, Vishav" userId="940aad81-a17c-42e5-8072-0cfe84600065" providerId="ADAL" clId="{39B6A941-B39C-448A-A39C-E1EA87137019}" dt="2022-05-08T02:25:33.680" v="651" actId="20577"/>
          <ac:spMkLst>
            <pc:docMk/>
            <pc:sldMk cId="1864686394" sldId="260"/>
            <ac:spMk id="10" creationId="{90B2263C-52D0-4715-AED5-7878A14C6309}"/>
          </ac:spMkLst>
        </pc:spChg>
        <pc:graphicFrameChg chg="mod modGraphic">
          <ac:chgData name="Patel, Vishav" userId="940aad81-a17c-42e5-8072-0cfe84600065" providerId="ADAL" clId="{39B6A941-B39C-448A-A39C-E1EA87137019}" dt="2022-05-08T02:47:28.726" v="798" actId="403"/>
          <ac:graphicFrameMkLst>
            <pc:docMk/>
            <pc:sldMk cId="1864686394" sldId="260"/>
            <ac:graphicFrameMk id="3" creationId="{255FCFE1-A8AB-EF31-B947-ECA26BF9DE21}"/>
          </ac:graphicFrameMkLst>
        </pc:graphicFrameChg>
      </pc:sldChg>
      <pc:sldChg chg="addSp modSp mod">
        <pc:chgData name="Patel, Vishav" userId="940aad81-a17c-42e5-8072-0cfe84600065" providerId="ADAL" clId="{39B6A941-B39C-448A-A39C-E1EA87137019}" dt="2022-05-08T02:48:07.350" v="802" actId="14100"/>
        <pc:sldMkLst>
          <pc:docMk/>
          <pc:sldMk cId="828749781" sldId="261"/>
        </pc:sldMkLst>
        <pc:spChg chg="add mod">
          <ac:chgData name="Patel, Vishav" userId="940aad81-a17c-42e5-8072-0cfe84600065" providerId="ADAL" clId="{39B6A941-B39C-448A-A39C-E1EA87137019}" dt="2022-05-08T02:26:11.655" v="673" actId="20577"/>
          <ac:spMkLst>
            <pc:docMk/>
            <pc:sldMk cId="828749781" sldId="261"/>
            <ac:spMk id="2" creationId="{225879DE-A1B9-4037-8E64-8BD121FDD2A1}"/>
          </ac:spMkLst>
        </pc:spChg>
        <pc:spChg chg="add mod">
          <ac:chgData name="Patel, Vishav" userId="940aad81-a17c-42e5-8072-0cfe84600065" providerId="ADAL" clId="{39B6A941-B39C-448A-A39C-E1EA87137019}" dt="2022-05-08T02:27:53.942" v="767" actId="403"/>
          <ac:spMkLst>
            <pc:docMk/>
            <pc:sldMk cId="828749781" sldId="261"/>
            <ac:spMk id="3" creationId="{C02EFC91-A03B-4084-96BF-9CAB8C8DD61D}"/>
          </ac:spMkLst>
        </pc:spChg>
        <pc:graphicFrameChg chg="mod modGraphic">
          <ac:chgData name="Patel, Vishav" userId="940aad81-a17c-42e5-8072-0cfe84600065" providerId="ADAL" clId="{39B6A941-B39C-448A-A39C-E1EA87137019}" dt="2022-05-08T02:48:07.350" v="802" actId="14100"/>
          <ac:graphicFrameMkLst>
            <pc:docMk/>
            <pc:sldMk cId="828749781" sldId="261"/>
            <ac:graphicFrameMk id="6" creationId="{0E141516-8CFA-DE67-5A03-4985CC7A156D}"/>
          </ac:graphicFrameMkLst>
        </pc:graphicFrameChg>
      </pc:sldChg>
      <pc:sldChg chg="addSp delSp modSp mod">
        <pc:chgData name="Patel, Vishav" userId="940aad81-a17c-42e5-8072-0cfe84600065" providerId="ADAL" clId="{39B6A941-B39C-448A-A39C-E1EA87137019}" dt="2022-05-08T03:13:03.819" v="1088" actId="1036"/>
        <pc:sldMkLst>
          <pc:docMk/>
          <pc:sldMk cId="809007214" sldId="262"/>
        </pc:sldMkLst>
        <pc:spChg chg="add del mod">
          <ac:chgData name="Patel, Vishav" userId="940aad81-a17c-42e5-8072-0cfe84600065" providerId="ADAL" clId="{39B6A941-B39C-448A-A39C-E1EA87137019}" dt="2022-05-08T01:18:53.869" v="381"/>
          <ac:spMkLst>
            <pc:docMk/>
            <pc:sldMk cId="809007214" sldId="262"/>
            <ac:spMk id="2" creationId="{85D427C4-F33F-4AF3-9421-5E20B2BC4E71}"/>
          </ac:spMkLst>
        </pc:spChg>
        <pc:spChg chg="add del mod">
          <ac:chgData name="Patel, Vishav" userId="940aad81-a17c-42e5-8072-0cfe84600065" providerId="ADAL" clId="{39B6A941-B39C-448A-A39C-E1EA87137019}" dt="2022-05-08T01:18:53.870" v="383"/>
          <ac:spMkLst>
            <pc:docMk/>
            <pc:sldMk cId="809007214" sldId="262"/>
            <ac:spMk id="3" creationId="{8EC9DD05-A6CC-43C1-8886-4FE867EF3B9B}"/>
          </ac:spMkLst>
        </pc:spChg>
        <pc:spChg chg="add mod">
          <ac:chgData name="Patel, Vishav" userId="940aad81-a17c-42e5-8072-0cfe84600065" providerId="ADAL" clId="{39B6A941-B39C-448A-A39C-E1EA87137019}" dt="2022-05-08T02:45:38.211" v="787" actId="14100"/>
          <ac:spMkLst>
            <pc:docMk/>
            <pc:sldMk cId="809007214" sldId="262"/>
            <ac:spMk id="4" creationId="{CEAB2598-9BB5-4C72-8870-04FCD19E5A2E}"/>
          </ac:spMkLst>
        </pc:spChg>
        <pc:spChg chg="add del">
          <ac:chgData name="Patel, Vishav" userId="940aad81-a17c-42e5-8072-0cfe84600065" providerId="ADAL" clId="{39B6A941-B39C-448A-A39C-E1EA87137019}" dt="2022-05-08T02:46:16.770" v="789" actId="478"/>
          <ac:spMkLst>
            <pc:docMk/>
            <pc:sldMk cId="809007214" sldId="262"/>
            <ac:spMk id="6" creationId="{49EB594F-5420-4E2B-A923-3ADA6CAA842C}"/>
          </ac:spMkLst>
        </pc:spChg>
        <pc:spChg chg="add del">
          <ac:chgData name="Patel, Vishav" userId="940aad81-a17c-42e5-8072-0cfe84600065" providerId="ADAL" clId="{39B6A941-B39C-448A-A39C-E1EA87137019}" dt="2022-05-08T02:48:36.077" v="803" actId="478"/>
          <ac:spMkLst>
            <pc:docMk/>
            <pc:sldMk cId="809007214" sldId="262"/>
            <ac:spMk id="7" creationId="{196BFDC3-FBF7-47F1-BA73-1742A938BF8D}"/>
          </ac:spMkLst>
        </pc:spChg>
        <pc:spChg chg="add del mod">
          <ac:chgData name="Patel, Vishav" userId="940aad81-a17c-42e5-8072-0cfe84600065" providerId="ADAL" clId="{39B6A941-B39C-448A-A39C-E1EA87137019}" dt="2022-05-08T02:50:25.407" v="816" actId="478"/>
          <ac:spMkLst>
            <pc:docMk/>
            <pc:sldMk cId="809007214" sldId="262"/>
            <ac:spMk id="8" creationId="{B3F957BF-9115-4F0D-9D8B-19FB2D7AAD5D}"/>
          </ac:spMkLst>
        </pc:spChg>
        <pc:spChg chg="add mod">
          <ac:chgData name="Patel, Vishav" userId="940aad81-a17c-42e5-8072-0cfe84600065" providerId="ADAL" clId="{39B6A941-B39C-448A-A39C-E1EA87137019}" dt="2022-05-08T02:55:29.688" v="865" actId="1076"/>
          <ac:spMkLst>
            <pc:docMk/>
            <pc:sldMk cId="809007214" sldId="262"/>
            <ac:spMk id="9" creationId="{C62F895E-7636-4BEB-A68A-ABC68C62D3B8}"/>
          </ac:spMkLst>
        </pc:spChg>
        <pc:spChg chg="add del">
          <ac:chgData name="Patel, Vishav" userId="940aad81-a17c-42e5-8072-0cfe84600065" providerId="ADAL" clId="{39B6A941-B39C-448A-A39C-E1EA87137019}" dt="2022-05-08T02:50:23.746" v="815" actId="478"/>
          <ac:spMkLst>
            <pc:docMk/>
            <pc:sldMk cId="809007214" sldId="262"/>
            <ac:spMk id="10" creationId="{CDCD6FA7-67EC-4B0A-9B76-281797E40F83}"/>
          </ac:spMkLst>
        </pc:spChg>
        <pc:spChg chg="add mod">
          <ac:chgData name="Patel, Vishav" userId="940aad81-a17c-42e5-8072-0cfe84600065" providerId="ADAL" clId="{39B6A941-B39C-448A-A39C-E1EA87137019}" dt="2022-05-08T03:05:03.279" v="1058" actId="1076"/>
          <ac:spMkLst>
            <pc:docMk/>
            <pc:sldMk cId="809007214" sldId="262"/>
            <ac:spMk id="11" creationId="{8CAB801F-C966-4F5F-87DA-47FA22179D7D}"/>
          </ac:spMkLst>
        </pc:spChg>
        <pc:spChg chg="add mod">
          <ac:chgData name="Patel, Vishav" userId="940aad81-a17c-42e5-8072-0cfe84600065" providerId="ADAL" clId="{39B6A941-B39C-448A-A39C-E1EA87137019}" dt="2022-05-08T03:05:42.280" v="1063" actId="1076"/>
          <ac:spMkLst>
            <pc:docMk/>
            <pc:sldMk cId="809007214" sldId="262"/>
            <ac:spMk id="12" creationId="{6902A48B-3375-4BDA-A4E6-B85FB95F0AE2}"/>
          </ac:spMkLst>
        </pc:spChg>
        <pc:spChg chg="add del mod">
          <ac:chgData name="Patel, Vishav" userId="940aad81-a17c-42e5-8072-0cfe84600065" providerId="ADAL" clId="{39B6A941-B39C-448A-A39C-E1EA87137019}" dt="2022-05-08T03:02:14.546" v="1011" actId="478"/>
          <ac:spMkLst>
            <pc:docMk/>
            <pc:sldMk cId="809007214" sldId="262"/>
            <ac:spMk id="13" creationId="{53EFFE46-CDFC-404E-9858-54C5B385D778}"/>
          </ac:spMkLst>
        </pc:spChg>
        <pc:spChg chg="add mod">
          <ac:chgData name="Patel, Vishav" userId="940aad81-a17c-42e5-8072-0cfe84600065" providerId="ADAL" clId="{39B6A941-B39C-448A-A39C-E1EA87137019}" dt="2022-05-08T03:05:49.013" v="1065" actId="1076"/>
          <ac:spMkLst>
            <pc:docMk/>
            <pc:sldMk cId="809007214" sldId="262"/>
            <ac:spMk id="14" creationId="{114A992A-500C-4BD9-A1F7-C40E533EA733}"/>
          </ac:spMkLst>
        </pc:spChg>
        <pc:spChg chg="add mod">
          <ac:chgData name="Patel, Vishav" userId="940aad81-a17c-42e5-8072-0cfe84600065" providerId="ADAL" clId="{39B6A941-B39C-448A-A39C-E1EA87137019}" dt="2022-05-08T03:05:08.525" v="1059" actId="1076"/>
          <ac:spMkLst>
            <pc:docMk/>
            <pc:sldMk cId="809007214" sldId="262"/>
            <ac:spMk id="15" creationId="{09F5EB04-0D46-4753-9B60-C5A3A8C88C5B}"/>
          </ac:spMkLst>
        </pc:spChg>
        <pc:spChg chg="add mod">
          <ac:chgData name="Patel, Vishav" userId="940aad81-a17c-42e5-8072-0cfe84600065" providerId="ADAL" clId="{39B6A941-B39C-448A-A39C-E1EA87137019}" dt="2022-05-08T03:06:00.862" v="1067" actId="1076"/>
          <ac:spMkLst>
            <pc:docMk/>
            <pc:sldMk cId="809007214" sldId="262"/>
            <ac:spMk id="16" creationId="{9F36C569-D165-49B9-943C-CBB9D46A1B26}"/>
          </ac:spMkLst>
        </pc:spChg>
        <pc:spChg chg="add del mod">
          <ac:chgData name="Patel, Vishav" userId="940aad81-a17c-42e5-8072-0cfe84600065" providerId="ADAL" clId="{39B6A941-B39C-448A-A39C-E1EA87137019}" dt="2022-05-08T02:56:26.031" v="877"/>
          <ac:spMkLst>
            <pc:docMk/>
            <pc:sldMk cId="809007214" sldId="262"/>
            <ac:spMk id="17" creationId="{CBABA6E8-BF0C-47B5-9298-95B0D3745D7A}"/>
          </ac:spMkLst>
        </pc:spChg>
        <pc:spChg chg="add del mod">
          <ac:chgData name="Patel, Vishav" userId="940aad81-a17c-42e5-8072-0cfe84600065" providerId="ADAL" clId="{39B6A941-B39C-448A-A39C-E1EA87137019}" dt="2022-05-08T02:56:26.030" v="875" actId="478"/>
          <ac:spMkLst>
            <pc:docMk/>
            <pc:sldMk cId="809007214" sldId="262"/>
            <ac:spMk id="18" creationId="{7032A651-FAED-45B1-93D2-44F4FC35F02A}"/>
          </ac:spMkLst>
        </pc:spChg>
        <pc:spChg chg="add mod">
          <ac:chgData name="Patel, Vishav" userId="940aad81-a17c-42e5-8072-0cfe84600065" providerId="ADAL" clId="{39B6A941-B39C-448A-A39C-E1EA87137019}" dt="2022-05-08T02:58:09.960" v="886" actId="20577"/>
          <ac:spMkLst>
            <pc:docMk/>
            <pc:sldMk cId="809007214" sldId="262"/>
            <ac:spMk id="19" creationId="{E579E3A6-2969-4491-A0D8-5B6B4BEE93AF}"/>
          </ac:spMkLst>
        </pc:spChg>
        <pc:spChg chg="add mod">
          <ac:chgData name="Patel, Vishav" userId="940aad81-a17c-42e5-8072-0cfe84600065" providerId="ADAL" clId="{39B6A941-B39C-448A-A39C-E1EA87137019}" dt="2022-05-08T03:05:17.770" v="1061" actId="1076"/>
          <ac:spMkLst>
            <pc:docMk/>
            <pc:sldMk cId="809007214" sldId="262"/>
            <ac:spMk id="20" creationId="{5246F309-CE29-4149-9A6B-8A414662A8DE}"/>
          </ac:spMkLst>
        </pc:spChg>
        <pc:spChg chg="add mod">
          <ac:chgData name="Patel, Vishav" userId="940aad81-a17c-42e5-8072-0cfe84600065" providerId="ADAL" clId="{39B6A941-B39C-448A-A39C-E1EA87137019}" dt="2022-05-08T03:05:46.018" v="1064" actId="1076"/>
          <ac:spMkLst>
            <pc:docMk/>
            <pc:sldMk cId="809007214" sldId="262"/>
            <ac:spMk id="21" creationId="{E050292A-225C-4C29-AEA7-135504596BD0}"/>
          </ac:spMkLst>
        </pc:spChg>
        <pc:spChg chg="add mod">
          <ac:chgData name="Patel, Vishav" userId="940aad81-a17c-42e5-8072-0cfe84600065" providerId="ADAL" clId="{39B6A941-B39C-448A-A39C-E1EA87137019}" dt="2022-05-08T03:05:51.780" v="1066" actId="1076"/>
          <ac:spMkLst>
            <pc:docMk/>
            <pc:sldMk cId="809007214" sldId="262"/>
            <ac:spMk id="22" creationId="{9FC80E83-E2F6-4596-A965-B5BDE5C0E35E}"/>
          </ac:spMkLst>
        </pc:spChg>
        <pc:spChg chg="add mod">
          <ac:chgData name="Patel, Vishav" userId="940aad81-a17c-42e5-8072-0cfe84600065" providerId="ADAL" clId="{39B6A941-B39C-448A-A39C-E1EA87137019}" dt="2022-05-08T03:05:21.955" v="1062" actId="1076"/>
          <ac:spMkLst>
            <pc:docMk/>
            <pc:sldMk cId="809007214" sldId="262"/>
            <ac:spMk id="23" creationId="{1348567E-53BF-44F9-95B4-90D0A6ACF7B5}"/>
          </ac:spMkLst>
        </pc:spChg>
        <pc:spChg chg="add del mod">
          <ac:chgData name="Patel, Vishav" userId="940aad81-a17c-42e5-8072-0cfe84600065" providerId="ADAL" clId="{39B6A941-B39C-448A-A39C-E1EA87137019}" dt="2022-05-08T03:02:06.395" v="1010" actId="478"/>
          <ac:spMkLst>
            <pc:docMk/>
            <pc:sldMk cId="809007214" sldId="262"/>
            <ac:spMk id="24" creationId="{76E45482-24BE-4BA8-A8A1-87FEA7B4FFED}"/>
          </ac:spMkLst>
        </pc:spChg>
        <pc:spChg chg="add mod">
          <ac:chgData name="Patel, Vishav" userId="940aad81-a17c-42e5-8072-0cfe84600065" providerId="ADAL" clId="{39B6A941-B39C-448A-A39C-E1EA87137019}" dt="2022-05-08T03:06:27.841" v="1074" actId="1076"/>
          <ac:spMkLst>
            <pc:docMk/>
            <pc:sldMk cId="809007214" sldId="262"/>
            <ac:spMk id="25" creationId="{CBF4D96A-56B3-476C-97B7-56B83A1D60EB}"/>
          </ac:spMkLst>
        </pc:spChg>
        <pc:spChg chg="add del">
          <ac:chgData name="Patel, Vishav" userId="940aad81-a17c-42e5-8072-0cfe84600065" providerId="ADAL" clId="{39B6A941-B39C-448A-A39C-E1EA87137019}" dt="2022-05-08T03:04:58.802" v="1057" actId="478"/>
          <ac:spMkLst>
            <pc:docMk/>
            <pc:sldMk cId="809007214" sldId="262"/>
            <ac:spMk id="26" creationId="{1BE33B42-F2F2-418E-BB24-260F17772757}"/>
          </ac:spMkLst>
        </pc:spChg>
        <pc:picChg chg="add del mod">
          <ac:chgData name="Patel, Vishav" userId="940aad81-a17c-42e5-8072-0cfe84600065" providerId="ADAL" clId="{39B6A941-B39C-448A-A39C-E1EA87137019}" dt="2022-05-08T03:13:03.819" v="1088" actId="1036"/>
          <ac:picMkLst>
            <pc:docMk/>
            <pc:sldMk cId="809007214" sldId="262"/>
            <ac:picMk id="5" creationId="{FD889185-B897-96BD-8BCF-172EF23867FC}"/>
          </ac:picMkLst>
        </pc:picChg>
        <pc:cxnChg chg="add mod">
          <ac:chgData name="Patel, Vishav" userId="940aad81-a17c-42e5-8072-0cfe84600065" providerId="ADAL" clId="{39B6A941-B39C-448A-A39C-E1EA87137019}" dt="2022-05-08T03:06:36.059" v="1076" actId="208"/>
          <ac:cxnSpMkLst>
            <pc:docMk/>
            <pc:sldMk cId="809007214" sldId="262"/>
            <ac:cxnSpMk id="28" creationId="{B8E05C3E-FA40-4569-B80D-1E9FF44ED0A3}"/>
          </ac:cxnSpMkLst>
        </pc:cxnChg>
        <pc:cxnChg chg="add mod">
          <ac:chgData name="Patel, Vishav" userId="940aad81-a17c-42e5-8072-0cfe84600065" providerId="ADAL" clId="{39B6A941-B39C-448A-A39C-E1EA87137019}" dt="2022-05-08T03:06:55.821" v="1078" actId="208"/>
          <ac:cxnSpMkLst>
            <pc:docMk/>
            <pc:sldMk cId="809007214" sldId="262"/>
            <ac:cxnSpMk id="30" creationId="{D5651D3F-2A40-434A-9285-04D0E0719993}"/>
          </ac:cxnSpMkLst>
        </pc:cxnChg>
        <pc:cxnChg chg="add mod">
          <ac:chgData name="Patel, Vishav" userId="940aad81-a17c-42e5-8072-0cfe84600065" providerId="ADAL" clId="{39B6A941-B39C-448A-A39C-E1EA87137019}" dt="2022-05-08T03:07:06.339" v="1080" actId="208"/>
          <ac:cxnSpMkLst>
            <pc:docMk/>
            <pc:sldMk cId="809007214" sldId="262"/>
            <ac:cxnSpMk id="32" creationId="{2FC6B155-4CAC-4468-96AA-CDFDB1C6960F}"/>
          </ac:cxnSpMkLst>
        </pc:cxnChg>
        <pc:cxnChg chg="add mod">
          <ac:chgData name="Patel, Vishav" userId="940aad81-a17c-42e5-8072-0cfe84600065" providerId="ADAL" clId="{39B6A941-B39C-448A-A39C-E1EA87137019}" dt="2022-05-08T03:07:18.572" v="1083" actId="1076"/>
          <ac:cxnSpMkLst>
            <pc:docMk/>
            <pc:sldMk cId="809007214" sldId="262"/>
            <ac:cxnSpMk id="34" creationId="{9FFD9C7A-D579-4FE5-A6C4-6CD9B7511079}"/>
          </ac:cxnSpMkLst>
        </pc:cxnChg>
        <pc:cxnChg chg="add mod">
          <ac:chgData name="Patel, Vishav" userId="940aad81-a17c-42e5-8072-0cfe84600065" providerId="ADAL" clId="{39B6A941-B39C-448A-A39C-E1EA87137019}" dt="2022-05-08T03:07:28.112" v="1085" actId="208"/>
          <ac:cxnSpMkLst>
            <pc:docMk/>
            <pc:sldMk cId="809007214" sldId="262"/>
            <ac:cxnSpMk id="36" creationId="{985C2FD4-35FE-42B8-9850-A614CC26EE7A}"/>
          </ac:cxnSpMkLst>
        </pc:cxnChg>
      </pc:sldChg>
      <pc:sldChg chg="addSp modSp mod">
        <pc:chgData name="Patel, Vishav" userId="940aad81-a17c-42e5-8072-0cfe84600065" providerId="ADAL" clId="{39B6A941-B39C-448A-A39C-E1EA87137019}" dt="2022-05-08T01:23:02.232" v="514" actId="207"/>
        <pc:sldMkLst>
          <pc:docMk/>
          <pc:sldMk cId="2621921892" sldId="263"/>
        </pc:sldMkLst>
        <pc:spChg chg="add mod">
          <ac:chgData name="Patel, Vishav" userId="940aad81-a17c-42e5-8072-0cfe84600065" providerId="ADAL" clId="{39B6A941-B39C-448A-A39C-E1EA87137019}" dt="2022-05-08T01:23:02.232" v="514" actId="207"/>
          <ac:spMkLst>
            <pc:docMk/>
            <pc:sldMk cId="2621921892" sldId="263"/>
            <ac:spMk id="2" creationId="{FC3DC94F-B3FB-4FEE-B5DA-9F1000CE42E3}"/>
          </ac:spMkLst>
        </pc:spChg>
      </pc:sldChg>
      <pc:sldChg chg="addSp modSp mod">
        <pc:chgData name="Patel, Vishav" userId="940aad81-a17c-42e5-8072-0cfe84600065" providerId="ADAL" clId="{39B6A941-B39C-448A-A39C-E1EA87137019}" dt="2022-05-08T01:22:51.361" v="513" actId="207"/>
        <pc:sldMkLst>
          <pc:docMk/>
          <pc:sldMk cId="1640921327" sldId="264"/>
        </pc:sldMkLst>
        <pc:spChg chg="add mod">
          <ac:chgData name="Patel, Vishav" userId="940aad81-a17c-42e5-8072-0cfe84600065" providerId="ADAL" clId="{39B6A941-B39C-448A-A39C-E1EA87137019}" dt="2022-05-08T01:22:51.361" v="513" actId="207"/>
          <ac:spMkLst>
            <pc:docMk/>
            <pc:sldMk cId="1640921327" sldId="264"/>
            <ac:spMk id="2" creationId="{AFEF8B30-A19D-49C2-9E3B-3B644C58B929}"/>
          </ac:spMkLst>
        </pc:spChg>
      </pc:sldChg>
      <pc:sldChg chg="addSp modSp mod">
        <pc:chgData name="Patel, Vishav" userId="940aad81-a17c-42e5-8072-0cfe84600065" providerId="ADAL" clId="{39B6A941-B39C-448A-A39C-E1EA87137019}" dt="2022-05-08T01:24:10.263" v="531" actId="207"/>
        <pc:sldMkLst>
          <pc:docMk/>
          <pc:sldMk cId="387948158" sldId="265"/>
        </pc:sldMkLst>
        <pc:spChg chg="add mod">
          <ac:chgData name="Patel, Vishav" userId="940aad81-a17c-42e5-8072-0cfe84600065" providerId="ADAL" clId="{39B6A941-B39C-448A-A39C-E1EA87137019}" dt="2022-05-08T01:24:10.263" v="531" actId="207"/>
          <ac:spMkLst>
            <pc:docMk/>
            <pc:sldMk cId="387948158" sldId="265"/>
            <ac:spMk id="2" creationId="{77EF8E8C-86EC-4C78-80B0-485ADCE50C93}"/>
          </ac:spMkLst>
        </pc:spChg>
      </pc:sldChg>
      <pc:sldChg chg="addSp modSp mod">
        <pc:chgData name="Patel, Vishav" userId="940aad81-a17c-42e5-8072-0cfe84600065" providerId="ADAL" clId="{39B6A941-B39C-448A-A39C-E1EA87137019}" dt="2022-05-08T01:26:06.724" v="561" actId="207"/>
        <pc:sldMkLst>
          <pc:docMk/>
          <pc:sldMk cId="328764209" sldId="266"/>
        </pc:sldMkLst>
        <pc:spChg chg="add mod">
          <ac:chgData name="Patel, Vishav" userId="940aad81-a17c-42e5-8072-0cfe84600065" providerId="ADAL" clId="{39B6A941-B39C-448A-A39C-E1EA87137019}" dt="2022-05-08T01:26:06.724" v="561" actId="207"/>
          <ac:spMkLst>
            <pc:docMk/>
            <pc:sldMk cId="328764209" sldId="266"/>
            <ac:spMk id="4" creationId="{C4858407-2977-468E-B2E3-BEC417D4C11D}"/>
          </ac:spMkLst>
        </pc:spChg>
      </pc:sldChg>
      <pc:sldChg chg="new del">
        <pc:chgData name="Patel, Vishav" userId="940aad81-a17c-42e5-8072-0cfe84600065" providerId="ADAL" clId="{39B6A941-B39C-448A-A39C-E1EA87137019}" dt="2022-05-08T01:04:37.784" v="212" actId="47"/>
        <pc:sldMkLst>
          <pc:docMk/>
          <pc:sldMk cId="683909655" sldId="276"/>
        </pc:sldMkLst>
      </pc:sldChg>
    </pc:docChg>
  </pc:docChgLst>
  <pc:docChgLst>
    <pc:chgData name="Beemola, Nikesh N" userId="S::nbeemol@calstatela.edu::8f4efa11-ef20-468e-89e9-bc91767a4a0a" providerId="AD" clId="Web-{9338A8AE-955D-434B-A3E9-2B3B6282AC93}"/>
    <pc:docChg chg="addSld delSld modSld sldOrd addMainMaster delMainMaster">
      <pc:chgData name="Beemola, Nikesh N" userId="S::nbeemol@calstatela.edu::8f4efa11-ef20-468e-89e9-bc91767a4a0a" providerId="AD" clId="Web-{9338A8AE-955D-434B-A3E9-2B3B6282AC93}" dt="2022-05-08T03:14:36.983" v="705" actId="20577"/>
      <pc:docMkLst>
        <pc:docMk/>
      </pc:docMkLst>
      <pc:sldChg chg="addSp delSp modSp mod setBg modClrScheme chgLayout">
        <pc:chgData name="Beemola, Nikesh N" userId="S::nbeemol@calstatela.edu::8f4efa11-ef20-468e-89e9-bc91767a4a0a" providerId="AD" clId="Web-{9338A8AE-955D-434B-A3E9-2B3B6282AC93}" dt="2022-05-08T03:11:17.457" v="694" actId="1076"/>
        <pc:sldMkLst>
          <pc:docMk/>
          <pc:sldMk cId="885434882" sldId="256"/>
        </pc:sldMkLst>
        <pc:spChg chg="mod">
          <ac:chgData name="Beemola, Nikesh N" userId="S::nbeemol@calstatela.edu::8f4efa11-ef20-468e-89e9-bc91767a4a0a" providerId="AD" clId="Web-{9338A8AE-955D-434B-A3E9-2B3B6282AC93}" dt="2022-05-08T02:22:58.058" v="336" actId="20577"/>
          <ac:spMkLst>
            <pc:docMk/>
            <pc:sldMk cId="885434882" sldId="256"/>
            <ac:spMk id="2" creationId="{10E37828-0FBC-4D1F-8018-25271C4D204A}"/>
          </ac:spMkLst>
        </pc:spChg>
        <pc:spChg chg="del">
          <ac:chgData name="Beemola, Nikesh N" userId="S::nbeemol@calstatela.edu::8f4efa11-ef20-468e-89e9-bc91767a4a0a" providerId="AD" clId="Web-{9338A8AE-955D-434B-A3E9-2B3B6282AC93}" dt="2022-05-08T00:40:09.064" v="0"/>
          <ac:spMkLst>
            <pc:docMk/>
            <pc:sldMk cId="885434882" sldId="256"/>
            <ac:spMk id="2" creationId="{C454A428-725E-4A20-8F81-EA42C387FB54}"/>
          </ac:spMkLst>
        </pc:spChg>
        <pc:spChg chg="del">
          <ac:chgData name="Beemola, Nikesh N" userId="S::nbeemol@calstatela.edu::8f4efa11-ef20-468e-89e9-bc91767a4a0a" providerId="AD" clId="Web-{9338A8AE-955D-434B-A3E9-2B3B6282AC93}" dt="2022-05-08T00:40:12.908" v="1"/>
          <ac:spMkLst>
            <pc:docMk/>
            <pc:sldMk cId="885434882" sldId="256"/>
            <ac:spMk id="3" creationId="{CDD5B900-19B9-487C-A512-92942F42EF6F}"/>
          </ac:spMkLst>
        </pc:spChg>
        <pc:spChg chg="add mod">
          <ac:chgData name="Beemola, Nikesh N" userId="S::nbeemol@calstatela.edu::8f4efa11-ef20-468e-89e9-bc91767a4a0a" providerId="AD" clId="Web-{9338A8AE-955D-434B-A3E9-2B3B6282AC93}" dt="2022-05-08T03:11:17.457" v="694" actId="1076"/>
          <ac:spMkLst>
            <pc:docMk/>
            <pc:sldMk cId="885434882" sldId="256"/>
            <ac:spMk id="5" creationId="{5E1E7434-ABC7-9426-1D8B-749AC6294CB5}"/>
          </ac:spMkLst>
        </pc:spChg>
        <pc:spChg chg="add del">
          <ac:chgData name="Beemola, Nikesh N" userId="S::nbeemol@calstatela.edu::8f4efa11-ef20-468e-89e9-bc91767a4a0a" providerId="AD" clId="Web-{9338A8AE-955D-434B-A3E9-2B3B6282AC93}" dt="2022-05-08T00:41:18.675" v="6"/>
          <ac:spMkLst>
            <pc:docMk/>
            <pc:sldMk cId="885434882" sldId="256"/>
            <ac:spMk id="9" creationId="{AB8C311F-7253-4AED-9701-7FC0708C41C7}"/>
          </ac:spMkLst>
        </pc:spChg>
        <pc:spChg chg="add del">
          <ac:chgData name="Beemola, Nikesh N" userId="S::nbeemol@calstatela.edu::8f4efa11-ef20-468e-89e9-bc91767a4a0a" providerId="AD" clId="Web-{9338A8AE-955D-434B-A3E9-2B3B6282AC93}" dt="2022-05-08T00:41:18.675" v="6"/>
          <ac:spMkLst>
            <pc:docMk/>
            <pc:sldMk cId="885434882" sldId="256"/>
            <ac:spMk id="11" creationId="{E2384209-CB15-4CDF-9D31-C44FD9A3F20D}"/>
          </ac:spMkLst>
        </pc:spChg>
        <pc:spChg chg="add del">
          <ac:chgData name="Beemola, Nikesh N" userId="S::nbeemol@calstatela.edu::8f4efa11-ef20-468e-89e9-bc91767a4a0a" providerId="AD" clId="Web-{9338A8AE-955D-434B-A3E9-2B3B6282AC93}" dt="2022-05-08T00:41:18.675" v="6"/>
          <ac:spMkLst>
            <pc:docMk/>
            <pc:sldMk cId="885434882" sldId="256"/>
            <ac:spMk id="13" creationId="{2633B3B5-CC90-43F0-8714-D31D1F3F0209}"/>
          </ac:spMkLst>
        </pc:spChg>
        <pc:spChg chg="add del">
          <ac:chgData name="Beemola, Nikesh N" userId="S::nbeemol@calstatela.edu::8f4efa11-ef20-468e-89e9-bc91767a4a0a" providerId="AD" clId="Web-{9338A8AE-955D-434B-A3E9-2B3B6282AC93}" dt="2022-05-08T00:41:18.675" v="6"/>
          <ac:spMkLst>
            <pc:docMk/>
            <pc:sldMk cId="885434882" sldId="256"/>
            <ac:spMk id="15" creationId="{A8D57A06-A426-446D-B02C-A2DC6B62E45E}"/>
          </ac:spMkLst>
        </pc:spChg>
        <pc:spChg chg="add">
          <ac:chgData name="Beemola, Nikesh N" userId="S::nbeemol@calstatela.edu::8f4efa11-ef20-468e-89e9-bc91767a4a0a" providerId="AD" clId="Web-{9338A8AE-955D-434B-A3E9-2B3B6282AC93}" dt="2022-05-08T00:41:18.706" v="7"/>
          <ac:spMkLst>
            <pc:docMk/>
            <pc:sldMk cId="885434882" sldId="256"/>
            <ac:spMk id="29" creationId="{99B5B3C5-A599-465B-B2B9-866E8B2087CE}"/>
          </ac:spMkLst>
        </pc:spChg>
        <pc:spChg chg="add">
          <ac:chgData name="Beemola, Nikesh N" userId="S::nbeemol@calstatela.edu::8f4efa11-ef20-468e-89e9-bc91767a4a0a" providerId="AD" clId="Web-{9338A8AE-955D-434B-A3E9-2B3B6282AC93}" dt="2022-05-08T00:41:18.706" v="7"/>
          <ac:spMkLst>
            <pc:docMk/>
            <pc:sldMk cId="885434882" sldId="256"/>
            <ac:spMk id="30" creationId="{B7818AA9-82F7-46F6-8A83-1A6258163B48}"/>
          </ac:spMkLst>
        </pc:spChg>
        <pc:spChg chg="add">
          <ac:chgData name="Beemola, Nikesh N" userId="S::nbeemol@calstatela.edu::8f4efa11-ef20-468e-89e9-bc91767a4a0a" providerId="AD" clId="Web-{9338A8AE-955D-434B-A3E9-2B3B6282AC93}" dt="2022-05-08T00:41:18.706" v="7"/>
          <ac:spMkLst>
            <pc:docMk/>
            <pc:sldMk cId="885434882" sldId="256"/>
            <ac:spMk id="31" creationId="{25C84982-7DD0-43B1-8A2D-BFA4DF1B4E60}"/>
          </ac:spMkLst>
        </pc:spChg>
        <pc:grpChg chg="add">
          <ac:chgData name="Beemola, Nikesh N" userId="S::nbeemol@calstatela.edu::8f4efa11-ef20-468e-89e9-bc91767a4a0a" providerId="AD" clId="Web-{9338A8AE-955D-434B-A3E9-2B3B6282AC93}" dt="2022-05-08T00:41:18.706" v="7"/>
          <ac:grpSpMkLst>
            <pc:docMk/>
            <pc:sldMk cId="885434882" sldId="256"/>
            <ac:grpSpMk id="32" creationId="{1D912E1C-3BBA-42F0-A3EE-FEC382E7230A}"/>
          </ac:grpSpMkLst>
        </pc:grpChg>
        <pc:picChg chg="add mod">
          <ac:chgData name="Beemola, Nikesh N" userId="S::nbeemol@calstatela.edu::8f4efa11-ef20-468e-89e9-bc91767a4a0a" providerId="AD" clId="Web-{9338A8AE-955D-434B-A3E9-2B3B6282AC93}" dt="2022-05-08T03:10:38.457" v="691" actId="1076"/>
          <ac:picMkLst>
            <pc:docMk/>
            <pc:sldMk cId="885434882" sldId="256"/>
            <ac:picMk id="4" creationId="{AF88FB63-5834-960C-C693-D204EBC9EAFA}"/>
          </ac:picMkLst>
        </pc:picChg>
      </pc:sldChg>
      <pc:sldChg chg="addSp delSp modSp new mod ord setBg">
        <pc:chgData name="Beemola, Nikesh N" userId="S::nbeemol@calstatela.edu::8f4efa11-ef20-468e-89e9-bc91767a4a0a" providerId="AD" clId="Web-{9338A8AE-955D-434B-A3E9-2B3B6282AC93}" dt="2022-05-08T00:54:51.678" v="80" actId="1076"/>
        <pc:sldMkLst>
          <pc:docMk/>
          <pc:sldMk cId="492906475" sldId="257"/>
        </pc:sldMkLst>
        <pc:spChg chg="del">
          <ac:chgData name="Beemola, Nikesh N" userId="S::nbeemol@calstatela.edu::8f4efa11-ef20-468e-89e9-bc91767a4a0a" providerId="AD" clId="Web-{9338A8AE-955D-434B-A3E9-2B3B6282AC93}" dt="2022-05-08T00:47:30.277" v="34"/>
          <ac:spMkLst>
            <pc:docMk/>
            <pc:sldMk cId="492906475" sldId="257"/>
            <ac:spMk id="2" creationId="{3657A77B-7C57-A816-4102-219168E38569}"/>
          </ac:spMkLst>
        </pc:spChg>
        <pc:spChg chg="del">
          <ac:chgData name="Beemola, Nikesh N" userId="S::nbeemol@calstatela.edu::8f4efa11-ef20-468e-89e9-bc91767a4a0a" providerId="AD" clId="Web-{9338A8AE-955D-434B-A3E9-2B3B6282AC93}" dt="2022-05-08T00:47:33.715" v="35"/>
          <ac:spMkLst>
            <pc:docMk/>
            <pc:sldMk cId="492906475" sldId="257"/>
            <ac:spMk id="3" creationId="{0D8E3457-8E8C-69DB-B732-D2A9893DE8BE}"/>
          </ac:spMkLst>
        </pc:spChg>
        <pc:spChg chg="add">
          <ac:chgData name="Beemola, Nikesh N" userId="S::nbeemol@calstatela.edu::8f4efa11-ef20-468e-89e9-bc91767a4a0a" providerId="AD" clId="Web-{9338A8AE-955D-434B-A3E9-2B3B6282AC93}" dt="2022-05-08T00:47:35.918" v="36"/>
          <ac:spMkLst>
            <pc:docMk/>
            <pc:sldMk cId="492906475" sldId="257"/>
            <ac:spMk id="9" creationId="{99B5B3C5-A599-465B-B2B9-866E8B2087CE}"/>
          </ac:spMkLst>
        </pc:spChg>
        <pc:spChg chg="add">
          <ac:chgData name="Beemola, Nikesh N" userId="S::nbeemol@calstatela.edu::8f4efa11-ef20-468e-89e9-bc91767a4a0a" providerId="AD" clId="Web-{9338A8AE-955D-434B-A3E9-2B3B6282AC93}" dt="2022-05-08T00:47:35.918" v="36"/>
          <ac:spMkLst>
            <pc:docMk/>
            <pc:sldMk cId="492906475" sldId="257"/>
            <ac:spMk id="11" creationId="{25C84982-7DD0-43B1-8A2D-BFA4DF1B4E60}"/>
          </ac:spMkLst>
        </pc:spChg>
        <pc:spChg chg="add">
          <ac:chgData name="Beemola, Nikesh N" userId="S::nbeemol@calstatela.edu::8f4efa11-ef20-468e-89e9-bc91767a4a0a" providerId="AD" clId="Web-{9338A8AE-955D-434B-A3E9-2B3B6282AC93}" dt="2022-05-08T00:47:35.918" v="36"/>
          <ac:spMkLst>
            <pc:docMk/>
            <pc:sldMk cId="492906475" sldId="257"/>
            <ac:spMk id="30" creationId="{B7818AA9-82F7-46F6-8A83-1A6258163B48}"/>
          </ac:spMkLst>
        </pc:spChg>
        <pc:grpChg chg="add">
          <ac:chgData name="Beemola, Nikesh N" userId="S::nbeemol@calstatela.edu::8f4efa11-ef20-468e-89e9-bc91767a4a0a" providerId="AD" clId="Web-{9338A8AE-955D-434B-A3E9-2B3B6282AC93}" dt="2022-05-08T00:47:35.918" v="36"/>
          <ac:grpSpMkLst>
            <pc:docMk/>
            <pc:sldMk cId="492906475" sldId="257"/>
            <ac:grpSpMk id="13" creationId="{1D912E1C-3BBA-42F0-A3EE-FEC382E7230A}"/>
          </ac:grpSpMkLst>
        </pc:grpChg>
        <pc:picChg chg="add mod">
          <ac:chgData name="Beemola, Nikesh N" userId="S::nbeemol@calstatela.edu::8f4efa11-ef20-468e-89e9-bc91767a4a0a" providerId="AD" clId="Web-{9338A8AE-955D-434B-A3E9-2B3B6282AC93}" dt="2022-05-08T00:47:35.918" v="36"/>
          <ac:picMkLst>
            <pc:docMk/>
            <pc:sldMk cId="492906475" sldId="257"/>
            <ac:picMk id="4" creationId="{C355852E-ADDC-D336-FE60-45BC241C0BB0}"/>
          </ac:picMkLst>
        </pc:picChg>
        <pc:picChg chg="add mod">
          <ac:chgData name="Beemola, Nikesh N" userId="S::nbeemol@calstatela.edu::8f4efa11-ef20-468e-89e9-bc91767a4a0a" providerId="AD" clId="Web-{9338A8AE-955D-434B-A3E9-2B3B6282AC93}" dt="2022-05-08T00:54:51.678" v="80" actId="1076"/>
          <ac:picMkLst>
            <pc:docMk/>
            <pc:sldMk cId="492906475" sldId="257"/>
            <ac:picMk id="5" creationId="{9E350373-D181-9E51-7457-79C38DA6A736}"/>
          </ac:picMkLst>
        </pc:picChg>
      </pc:sldChg>
      <pc:sldChg chg="addSp delSp modSp new mod setBg modShow">
        <pc:chgData name="Beemola, Nikesh N" userId="S::nbeemol@calstatela.edu::8f4efa11-ef20-468e-89e9-bc91767a4a0a" providerId="AD" clId="Web-{9338A8AE-955D-434B-A3E9-2B3B6282AC93}" dt="2022-05-08T03:14:36.983" v="705" actId="20577"/>
        <pc:sldMkLst>
          <pc:docMk/>
          <pc:sldMk cId="469961110" sldId="258"/>
        </pc:sldMkLst>
        <pc:spChg chg="del mod ord">
          <ac:chgData name="Beemola, Nikesh N" userId="S::nbeemol@calstatela.edu::8f4efa11-ef20-468e-89e9-bc91767a4a0a" providerId="AD" clId="Web-{9338A8AE-955D-434B-A3E9-2B3B6282AC93}" dt="2022-05-08T01:09:06.509" v="170"/>
          <ac:spMkLst>
            <pc:docMk/>
            <pc:sldMk cId="469961110" sldId="258"/>
            <ac:spMk id="2" creationId="{0EAABCCE-71DA-2CB8-6C65-5AEF4D563E76}"/>
          </ac:spMkLst>
        </pc:spChg>
        <pc:spChg chg="del">
          <ac:chgData name="Beemola, Nikesh N" userId="S::nbeemol@calstatela.edu::8f4efa11-ef20-468e-89e9-bc91767a4a0a" providerId="AD" clId="Web-{9338A8AE-955D-434B-A3E9-2B3B6282AC93}" dt="2022-05-08T00:48:29.747" v="55"/>
          <ac:spMkLst>
            <pc:docMk/>
            <pc:sldMk cId="469961110" sldId="258"/>
            <ac:spMk id="2" creationId="{50760590-633A-EDBE-2E34-C9F396D6D7DD}"/>
          </ac:spMkLst>
        </pc:spChg>
        <pc:spChg chg="add mod">
          <ac:chgData name="Beemola, Nikesh N" userId="S::nbeemol@calstatela.edu::8f4efa11-ef20-468e-89e9-bc91767a4a0a" providerId="AD" clId="Web-{9338A8AE-955D-434B-A3E9-2B3B6282AC93}" dt="2022-05-08T02:28:18.535" v="358" actId="20577"/>
          <ac:spMkLst>
            <pc:docMk/>
            <pc:sldMk cId="469961110" sldId="258"/>
            <ac:spMk id="2" creationId="{EA5AE4E4-3ECB-8D9C-F495-85C32004A433}"/>
          </ac:spMkLst>
        </pc:spChg>
        <pc:spChg chg="del">
          <ac:chgData name="Beemola, Nikesh N" userId="S::nbeemol@calstatela.edu::8f4efa11-ef20-468e-89e9-bc91767a4a0a" providerId="AD" clId="Web-{9338A8AE-955D-434B-A3E9-2B3B6282AC93}" dt="2022-05-08T00:48:31.372" v="56"/>
          <ac:spMkLst>
            <pc:docMk/>
            <pc:sldMk cId="469961110" sldId="258"/>
            <ac:spMk id="3" creationId="{9D49AF4F-BC55-AFC4-898A-167FBEA83FDC}"/>
          </ac:spMkLst>
        </pc:spChg>
        <pc:spChg chg="add mod">
          <ac:chgData name="Beemola, Nikesh N" userId="S::nbeemol@calstatela.edu::8f4efa11-ef20-468e-89e9-bc91767a4a0a" providerId="AD" clId="Web-{9338A8AE-955D-434B-A3E9-2B3B6282AC93}" dt="2022-05-08T03:14:36.983" v="705" actId="20577"/>
          <ac:spMkLst>
            <pc:docMk/>
            <pc:sldMk cId="469961110" sldId="258"/>
            <ac:spMk id="7" creationId="{5D10583B-D789-6CEB-4F60-3E2D8E65AD52}"/>
          </ac:spMkLst>
        </pc:spChg>
        <pc:spChg chg="add">
          <ac:chgData name="Beemola, Nikesh N" userId="S::nbeemol@calstatela.edu::8f4efa11-ef20-468e-89e9-bc91767a4a0a" providerId="AD" clId="Web-{9338A8AE-955D-434B-A3E9-2B3B6282AC93}" dt="2022-05-08T00:58:02.448" v="88"/>
          <ac:spMkLst>
            <pc:docMk/>
            <pc:sldMk cId="469961110" sldId="258"/>
            <ac:spMk id="8" creationId="{99B5B3C5-A599-465B-B2B9-866E8B2087CE}"/>
          </ac:spMkLst>
        </pc:spChg>
        <pc:spChg chg="add">
          <ac:chgData name="Beemola, Nikesh N" userId="S::nbeemol@calstatela.edu::8f4efa11-ef20-468e-89e9-bc91767a4a0a" providerId="AD" clId="Web-{9338A8AE-955D-434B-A3E9-2B3B6282AC93}" dt="2022-05-08T00:58:02.448" v="88"/>
          <ac:spMkLst>
            <pc:docMk/>
            <pc:sldMk cId="469961110" sldId="258"/>
            <ac:spMk id="10" creationId="{25C84982-7DD0-43B1-8A2D-BFA4DF1B4E60}"/>
          </ac:spMkLst>
        </pc:spChg>
        <pc:spChg chg="add">
          <ac:chgData name="Beemola, Nikesh N" userId="S::nbeemol@calstatela.edu::8f4efa11-ef20-468e-89e9-bc91767a4a0a" providerId="AD" clId="Web-{9338A8AE-955D-434B-A3E9-2B3B6282AC93}" dt="2022-05-08T00:58:02.448" v="88"/>
          <ac:spMkLst>
            <pc:docMk/>
            <pc:sldMk cId="469961110" sldId="258"/>
            <ac:spMk id="29" creationId="{B7818AA9-82F7-46F6-8A83-1A6258163B48}"/>
          </ac:spMkLst>
        </pc:spChg>
        <pc:grpChg chg="add">
          <ac:chgData name="Beemola, Nikesh N" userId="S::nbeemol@calstatela.edu::8f4efa11-ef20-468e-89e9-bc91767a4a0a" providerId="AD" clId="Web-{9338A8AE-955D-434B-A3E9-2B3B6282AC93}" dt="2022-05-08T00:58:02.448" v="88"/>
          <ac:grpSpMkLst>
            <pc:docMk/>
            <pc:sldMk cId="469961110" sldId="258"/>
            <ac:grpSpMk id="12" creationId="{1D912E1C-3BBA-42F0-A3EE-FEC382E7230A}"/>
          </ac:grpSpMkLst>
        </pc:grpChg>
        <pc:picChg chg="add del mod">
          <ac:chgData name="Beemola, Nikesh N" userId="S::nbeemol@calstatela.edu::8f4efa11-ef20-468e-89e9-bc91767a4a0a" providerId="AD" clId="Web-{9338A8AE-955D-434B-A3E9-2B3B6282AC93}" dt="2022-05-08T01:06:40.584" v="162"/>
          <ac:picMkLst>
            <pc:docMk/>
            <pc:sldMk cId="469961110" sldId="258"/>
            <ac:picMk id="3" creationId="{6ADC6EB6-FE4D-0498-2425-3C7C1194A045}"/>
          </ac:picMkLst>
        </pc:picChg>
        <pc:picChg chg="add del mod">
          <ac:chgData name="Beemola, Nikesh N" userId="S::nbeemol@calstatela.edu::8f4efa11-ef20-468e-89e9-bc91767a4a0a" providerId="AD" clId="Web-{9338A8AE-955D-434B-A3E9-2B3B6282AC93}" dt="2022-05-08T00:57:35.103" v="84"/>
          <ac:picMkLst>
            <pc:docMk/>
            <pc:sldMk cId="469961110" sldId="258"/>
            <ac:picMk id="4" creationId="{4F5BABF2-522E-C08A-8566-0D3265D170F9}"/>
          </ac:picMkLst>
        </pc:picChg>
        <pc:picChg chg="add del mod">
          <ac:chgData name="Beemola, Nikesh N" userId="S::nbeemol@calstatela.edu::8f4efa11-ef20-468e-89e9-bc91767a4a0a" providerId="AD" clId="Web-{9338A8AE-955D-434B-A3E9-2B3B6282AC93}" dt="2022-05-08T01:10:28.199" v="171"/>
          <ac:picMkLst>
            <pc:docMk/>
            <pc:sldMk cId="469961110" sldId="258"/>
            <ac:picMk id="5" creationId="{C64B2DC0-CE6A-6F6D-CADC-370B95ABECF8}"/>
          </ac:picMkLst>
        </pc:picChg>
        <pc:picChg chg="add mod">
          <ac:chgData name="Beemola, Nikesh N" userId="S::nbeemol@calstatela.edu::8f4efa11-ef20-468e-89e9-bc91767a4a0a" providerId="AD" clId="Web-{9338A8AE-955D-434B-A3E9-2B3B6282AC93}" dt="2022-05-08T01:11:42.404" v="176" actId="14100"/>
          <ac:picMkLst>
            <pc:docMk/>
            <pc:sldMk cId="469961110" sldId="258"/>
            <ac:picMk id="6" creationId="{B2030045-3FB8-8B0E-83AA-CF28BB77FB55}"/>
          </ac:picMkLst>
        </pc:picChg>
      </pc:sldChg>
      <pc:sldChg chg="addSp delSp modSp new mod setBg">
        <pc:chgData name="Beemola, Nikesh N" userId="S::nbeemol@calstatela.edu::8f4efa11-ef20-468e-89e9-bc91767a4a0a" providerId="AD" clId="Web-{9338A8AE-955D-434B-A3E9-2B3B6282AC93}" dt="2022-05-08T03:11:09.192" v="693" actId="1076"/>
        <pc:sldMkLst>
          <pc:docMk/>
          <pc:sldMk cId="3330818500" sldId="259"/>
        </pc:sldMkLst>
        <pc:spChg chg="del">
          <ac:chgData name="Beemola, Nikesh N" userId="S::nbeemol@calstatela.edu::8f4efa11-ef20-468e-89e9-bc91767a4a0a" providerId="AD" clId="Web-{9338A8AE-955D-434B-A3E9-2B3B6282AC93}" dt="2022-05-08T00:48:38.841" v="57"/>
          <ac:spMkLst>
            <pc:docMk/>
            <pc:sldMk cId="3330818500" sldId="259"/>
            <ac:spMk id="2" creationId="{77552B34-73A1-4839-9C93-849C8C7D4C16}"/>
          </ac:spMkLst>
        </pc:spChg>
        <pc:spChg chg="add mod">
          <ac:chgData name="Beemola, Nikesh N" userId="S::nbeemol@calstatela.edu::8f4efa11-ef20-468e-89e9-bc91767a4a0a" providerId="AD" clId="Web-{9338A8AE-955D-434B-A3E9-2B3B6282AC93}" dt="2022-05-08T02:58:46.361" v="522" actId="1076"/>
          <ac:spMkLst>
            <pc:docMk/>
            <pc:sldMk cId="3330818500" sldId="259"/>
            <ac:spMk id="2" creationId="{AF6F70F6-CB50-9557-F991-7A6F3E4102A4}"/>
          </ac:spMkLst>
        </pc:spChg>
        <pc:spChg chg="del">
          <ac:chgData name="Beemola, Nikesh N" userId="S::nbeemol@calstatela.edu::8f4efa11-ef20-468e-89e9-bc91767a4a0a" providerId="AD" clId="Web-{9338A8AE-955D-434B-A3E9-2B3B6282AC93}" dt="2022-05-08T00:48:41.732" v="58"/>
          <ac:spMkLst>
            <pc:docMk/>
            <pc:sldMk cId="3330818500" sldId="259"/>
            <ac:spMk id="3" creationId="{CEAEAE72-EFC2-576A-3EDD-2F2AB6952099}"/>
          </ac:spMkLst>
        </pc:spChg>
        <pc:spChg chg="del">
          <ac:chgData name="Beemola, Nikesh N" userId="S::nbeemol@calstatela.edu::8f4efa11-ef20-468e-89e9-bc91767a4a0a" providerId="AD" clId="Web-{9338A8AE-955D-434B-A3E9-2B3B6282AC93}" dt="2022-05-08T00:58:47.120" v="90"/>
          <ac:spMkLst>
            <pc:docMk/>
            <pc:sldMk cId="3330818500" sldId="259"/>
            <ac:spMk id="5" creationId="{2DDFCD42-412C-4A8B-8E7A-6652D145B3F4}"/>
          </ac:spMkLst>
        </pc:spChg>
        <pc:spChg chg="del">
          <ac:chgData name="Beemola, Nikesh N" userId="S::nbeemol@calstatela.edu::8f4efa11-ef20-468e-89e9-bc91767a4a0a" providerId="AD" clId="Web-{9338A8AE-955D-434B-A3E9-2B3B6282AC93}" dt="2022-05-08T00:58:42.933" v="89"/>
          <ac:spMkLst>
            <pc:docMk/>
            <pc:sldMk cId="3330818500" sldId="259"/>
            <ac:spMk id="7" creationId="{6411DA5A-993A-4948-B787-6E34E539D277}"/>
          </ac:spMkLst>
        </pc:spChg>
        <pc:spChg chg="del">
          <ac:chgData name="Beemola, Nikesh N" userId="S::nbeemol@calstatela.edu::8f4efa11-ef20-468e-89e9-bc91767a4a0a" providerId="AD" clId="Web-{9338A8AE-955D-434B-A3E9-2B3B6282AC93}" dt="2022-05-08T01:11:57.341" v="178"/>
          <ac:spMkLst>
            <pc:docMk/>
            <pc:sldMk cId="3330818500" sldId="259"/>
            <ac:spMk id="9" creationId="{C91E43AF-782A-4690-A577-BD79B45E1295}"/>
          </ac:spMkLst>
        </pc:spChg>
        <pc:spChg chg="add">
          <ac:chgData name="Beemola, Nikesh N" userId="S::nbeemol@calstatela.edu::8f4efa11-ef20-468e-89e9-bc91767a4a0a" providerId="AD" clId="Web-{9338A8AE-955D-434B-A3E9-2B3B6282AC93}" dt="2022-05-08T00:58:58.558" v="92"/>
          <ac:spMkLst>
            <pc:docMk/>
            <pc:sldMk cId="3330818500" sldId="259"/>
            <ac:spMk id="11" creationId="{99B5B3C5-A599-465B-B2B9-866E8B2087CE}"/>
          </ac:spMkLst>
        </pc:spChg>
        <pc:spChg chg="add">
          <ac:chgData name="Beemola, Nikesh N" userId="S::nbeemol@calstatela.edu::8f4efa11-ef20-468e-89e9-bc91767a4a0a" providerId="AD" clId="Web-{9338A8AE-955D-434B-A3E9-2B3B6282AC93}" dt="2022-05-08T00:58:58.558" v="92"/>
          <ac:spMkLst>
            <pc:docMk/>
            <pc:sldMk cId="3330818500" sldId="259"/>
            <ac:spMk id="13" creationId="{25C84982-7DD0-43B1-8A2D-BFA4DF1B4E60}"/>
          </ac:spMkLst>
        </pc:spChg>
        <pc:spChg chg="mod">
          <ac:chgData name="Beemola, Nikesh N" userId="S::nbeemol@calstatela.edu::8f4efa11-ef20-468e-89e9-bc91767a4a0a" providerId="AD" clId="Web-{9338A8AE-955D-434B-A3E9-2B3B6282AC93}" dt="2022-05-08T03:11:09.192" v="693" actId="1076"/>
          <ac:spMkLst>
            <pc:docMk/>
            <pc:sldMk cId="3330818500" sldId="259"/>
            <ac:spMk id="14" creationId="{38BAFED2-865D-47E7-BB54-CA92B47E0DDD}"/>
          </ac:spMkLst>
        </pc:spChg>
        <pc:spChg chg="add">
          <ac:chgData name="Beemola, Nikesh N" userId="S::nbeemol@calstatela.edu::8f4efa11-ef20-468e-89e9-bc91767a4a0a" providerId="AD" clId="Web-{9338A8AE-955D-434B-A3E9-2B3B6282AC93}" dt="2022-05-08T00:58:58.558" v="92"/>
          <ac:spMkLst>
            <pc:docMk/>
            <pc:sldMk cId="3330818500" sldId="259"/>
            <ac:spMk id="32" creationId="{B7818AA9-82F7-46F6-8A83-1A6258163B48}"/>
          </ac:spMkLst>
        </pc:spChg>
        <pc:grpChg chg="add">
          <ac:chgData name="Beemola, Nikesh N" userId="S::nbeemol@calstatela.edu::8f4efa11-ef20-468e-89e9-bc91767a4a0a" providerId="AD" clId="Web-{9338A8AE-955D-434B-A3E9-2B3B6282AC93}" dt="2022-05-08T00:58:58.558" v="92"/>
          <ac:grpSpMkLst>
            <pc:docMk/>
            <pc:sldMk cId="3330818500" sldId="259"/>
            <ac:grpSpMk id="15" creationId="{1D912E1C-3BBA-42F0-A3EE-FEC382E7230A}"/>
          </ac:grpSpMkLst>
        </pc:grpChg>
        <pc:picChg chg="add del mod">
          <ac:chgData name="Beemola, Nikesh N" userId="S::nbeemol@calstatela.edu::8f4efa11-ef20-468e-89e9-bc91767a4a0a" providerId="AD" clId="Web-{9338A8AE-955D-434B-A3E9-2B3B6282AC93}" dt="2022-05-08T01:11:51.873" v="177"/>
          <ac:picMkLst>
            <pc:docMk/>
            <pc:sldMk cId="3330818500" sldId="259"/>
            <ac:picMk id="6" creationId="{0C881BD0-45F0-9746-D32B-0969588C0F1E}"/>
          </ac:picMkLst>
        </pc:picChg>
        <pc:picChg chg="add mod">
          <ac:chgData name="Beemola, Nikesh N" userId="S::nbeemol@calstatela.edu::8f4efa11-ef20-468e-89e9-bc91767a4a0a" providerId="AD" clId="Web-{9338A8AE-955D-434B-A3E9-2B3B6282AC93}" dt="2022-05-08T01:12:25.092" v="183" actId="14100"/>
          <ac:picMkLst>
            <pc:docMk/>
            <pc:sldMk cId="3330818500" sldId="259"/>
            <ac:picMk id="10" creationId="{5DA0B1A0-A2E0-DE6A-B60D-C393C4A516B2}"/>
          </ac:picMkLst>
        </pc:picChg>
      </pc:sldChg>
      <pc:sldChg chg="addSp delSp modSp new mod setBg">
        <pc:chgData name="Beemola, Nikesh N" userId="S::nbeemol@calstatela.edu::8f4efa11-ef20-468e-89e9-bc91767a4a0a" providerId="AD" clId="Web-{9338A8AE-955D-434B-A3E9-2B3B6282AC93}" dt="2022-05-08T03:11:43.974" v="696" actId="1076"/>
        <pc:sldMkLst>
          <pc:docMk/>
          <pc:sldMk cId="1864686394" sldId="260"/>
        </pc:sldMkLst>
        <pc:spChg chg="del">
          <ac:chgData name="Beemola, Nikesh N" userId="S::nbeemol@calstatela.edu::8f4efa11-ef20-468e-89e9-bc91767a4a0a" providerId="AD" clId="Web-{9338A8AE-955D-434B-A3E9-2B3B6282AC93}" dt="2022-05-08T00:49:00.076" v="59"/>
          <ac:spMkLst>
            <pc:docMk/>
            <pc:sldMk cId="1864686394" sldId="260"/>
            <ac:spMk id="2" creationId="{875E2FB8-2671-93A6-F88D-85559E69FD92}"/>
          </ac:spMkLst>
        </pc:spChg>
        <pc:spChg chg="del">
          <ac:chgData name="Beemola, Nikesh N" userId="S::nbeemol@calstatela.edu::8f4efa11-ef20-468e-89e9-bc91767a4a0a" providerId="AD" clId="Web-{9338A8AE-955D-434B-A3E9-2B3B6282AC93}" dt="2022-05-08T00:49:05.076" v="60"/>
          <ac:spMkLst>
            <pc:docMk/>
            <pc:sldMk cId="1864686394" sldId="260"/>
            <ac:spMk id="3" creationId="{3121D1CC-E69C-BEE6-4603-128E03531AAE}"/>
          </ac:spMkLst>
        </pc:spChg>
        <pc:spChg chg="del">
          <ac:chgData name="Beemola, Nikesh N" userId="S::nbeemol@calstatela.edu::8f4efa11-ef20-468e-89e9-bc91767a4a0a" providerId="AD" clId="Web-{9338A8AE-955D-434B-A3E9-2B3B6282AC93}" dt="2022-05-08T00:59:15.074" v="94"/>
          <ac:spMkLst>
            <pc:docMk/>
            <pc:sldMk cId="1864686394" sldId="260"/>
            <ac:spMk id="3" creationId="{46487C09-1C05-4E25-AC43-61FCD14751DA}"/>
          </ac:spMkLst>
        </pc:spChg>
        <pc:spChg chg="del">
          <ac:chgData name="Beemola, Nikesh N" userId="S::nbeemol@calstatela.edu::8f4efa11-ef20-468e-89e9-bc91767a4a0a" providerId="AD" clId="Web-{9338A8AE-955D-434B-A3E9-2B3B6282AC93}" dt="2022-05-08T00:59:11.074" v="93"/>
          <ac:spMkLst>
            <pc:docMk/>
            <pc:sldMk cId="1864686394" sldId="260"/>
            <ac:spMk id="5" creationId="{FB06AE90-7ECF-4FFA-BE39-05FB00443EDF}"/>
          </ac:spMkLst>
        </pc:spChg>
        <pc:spChg chg="del">
          <ac:chgData name="Beemola, Nikesh N" userId="S::nbeemol@calstatela.edu::8f4efa11-ef20-468e-89e9-bc91767a4a0a" providerId="AD" clId="Web-{9338A8AE-955D-434B-A3E9-2B3B6282AC93}" dt="2022-05-08T01:12:41.577" v="184"/>
          <ac:spMkLst>
            <pc:docMk/>
            <pc:sldMk cId="1864686394" sldId="260"/>
            <ac:spMk id="6" creationId="{784C80C6-DB7C-4086-8E92-22C33A4DE86F}"/>
          </ac:spMkLst>
        </pc:spChg>
        <pc:spChg chg="mod">
          <ac:chgData name="Beemola, Nikesh N" userId="S::nbeemol@calstatela.edu::8f4efa11-ef20-468e-89e9-bc91767a4a0a" providerId="AD" clId="Web-{9338A8AE-955D-434B-A3E9-2B3B6282AC93}" dt="2022-05-08T03:11:43.974" v="696" actId="1076"/>
          <ac:spMkLst>
            <pc:docMk/>
            <pc:sldMk cId="1864686394" sldId="260"/>
            <ac:spMk id="8" creationId="{72E60906-3427-470D-869B-CFA53BD3B34D}"/>
          </ac:spMkLst>
        </pc:spChg>
        <pc:spChg chg="add">
          <ac:chgData name="Beemola, Nikesh N" userId="S::nbeemol@calstatela.edu::8f4efa11-ef20-468e-89e9-bc91767a4a0a" providerId="AD" clId="Web-{9338A8AE-955D-434B-A3E9-2B3B6282AC93}" dt="2022-05-08T00:59:29.074" v="96"/>
          <ac:spMkLst>
            <pc:docMk/>
            <pc:sldMk cId="1864686394" sldId="260"/>
            <ac:spMk id="9" creationId="{99B5B3C5-A599-465B-B2B9-866E8B2087CE}"/>
          </ac:spMkLst>
        </pc:spChg>
        <pc:spChg chg="mod">
          <ac:chgData name="Beemola, Nikesh N" userId="S::nbeemol@calstatela.edu::8f4efa11-ef20-468e-89e9-bc91767a4a0a" providerId="AD" clId="Web-{9338A8AE-955D-434B-A3E9-2B3B6282AC93}" dt="2022-05-08T02:45:31.105" v="381" actId="20577"/>
          <ac:spMkLst>
            <pc:docMk/>
            <pc:sldMk cId="1864686394" sldId="260"/>
            <ac:spMk id="10" creationId="{90B2263C-52D0-4715-AED5-7878A14C6309}"/>
          </ac:spMkLst>
        </pc:spChg>
        <pc:spChg chg="add">
          <ac:chgData name="Beemola, Nikesh N" userId="S::nbeemol@calstatela.edu::8f4efa11-ef20-468e-89e9-bc91767a4a0a" providerId="AD" clId="Web-{9338A8AE-955D-434B-A3E9-2B3B6282AC93}" dt="2022-05-08T00:59:29.074" v="96"/>
          <ac:spMkLst>
            <pc:docMk/>
            <pc:sldMk cId="1864686394" sldId="260"/>
            <ac:spMk id="11" creationId="{25C84982-7DD0-43B1-8A2D-BFA4DF1B4E60}"/>
          </ac:spMkLst>
        </pc:spChg>
        <pc:spChg chg="add">
          <ac:chgData name="Beemola, Nikesh N" userId="S::nbeemol@calstatela.edu::8f4efa11-ef20-468e-89e9-bc91767a4a0a" providerId="AD" clId="Web-{9338A8AE-955D-434B-A3E9-2B3B6282AC93}" dt="2022-05-08T00:59:29.074" v="96"/>
          <ac:spMkLst>
            <pc:docMk/>
            <pc:sldMk cId="1864686394" sldId="260"/>
            <ac:spMk id="30" creationId="{B7818AA9-82F7-46F6-8A83-1A6258163B48}"/>
          </ac:spMkLst>
        </pc:spChg>
        <pc:grpChg chg="add">
          <ac:chgData name="Beemola, Nikesh N" userId="S::nbeemol@calstatela.edu::8f4efa11-ef20-468e-89e9-bc91767a4a0a" providerId="AD" clId="Web-{9338A8AE-955D-434B-A3E9-2B3B6282AC93}" dt="2022-05-08T00:59:29.074" v="96"/>
          <ac:grpSpMkLst>
            <pc:docMk/>
            <pc:sldMk cId="1864686394" sldId="260"/>
            <ac:grpSpMk id="13" creationId="{1D912E1C-3BBA-42F0-A3EE-FEC382E7230A}"/>
          </ac:grpSpMkLst>
        </pc:grpChg>
        <pc:graphicFrameChg chg="add mod modGraphic">
          <ac:chgData name="Beemola, Nikesh N" userId="S::nbeemol@calstatela.edu::8f4efa11-ef20-468e-89e9-bc91767a4a0a" providerId="AD" clId="Web-{9338A8AE-955D-434B-A3E9-2B3B6282AC93}" dt="2022-05-08T02:56:57.593" v="478"/>
          <ac:graphicFrameMkLst>
            <pc:docMk/>
            <pc:sldMk cId="1864686394" sldId="260"/>
            <ac:graphicFrameMk id="3" creationId="{255FCFE1-A8AB-EF31-B947-ECA26BF9DE21}"/>
          </ac:graphicFrameMkLst>
        </pc:graphicFrameChg>
        <pc:picChg chg="add del mod">
          <ac:chgData name="Beemola, Nikesh N" userId="S::nbeemol@calstatela.edu::8f4efa11-ef20-468e-89e9-bc91767a4a0a" providerId="AD" clId="Web-{9338A8AE-955D-434B-A3E9-2B3B6282AC93}" dt="2022-05-08T01:12:45.280" v="185"/>
          <ac:picMkLst>
            <pc:docMk/>
            <pc:sldMk cId="1864686394" sldId="260"/>
            <ac:picMk id="4" creationId="{B5EA2FB3-C1A3-4609-D152-EF39B970E7D3}"/>
          </ac:picMkLst>
        </pc:picChg>
        <pc:picChg chg="add mod">
          <ac:chgData name="Beemola, Nikesh N" userId="S::nbeemol@calstatela.edu::8f4efa11-ef20-468e-89e9-bc91767a4a0a" providerId="AD" clId="Web-{9338A8AE-955D-434B-A3E9-2B3B6282AC93}" dt="2022-05-08T01:13:08.624" v="190" actId="14100"/>
          <ac:picMkLst>
            <pc:docMk/>
            <pc:sldMk cId="1864686394" sldId="260"/>
            <ac:picMk id="7" creationId="{ABC1C52B-06DE-F5F0-64B6-0C5241214928}"/>
          </ac:picMkLst>
        </pc:picChg>
      </pc:sldChg>
      <pc:sldChg chg="addSp delSp modSp new">
        <pc:chgData name="Beemola, Nikesh N" userId="S::nbeemol@calstatela.edu::8f4efa11-ef20-468e-89e9-bc91767a4a0a" providerId="AD" clId="Web-{9338A8AE-955D-434B-A3E9-2B3B6282AC93}" dt="2022-05-08T03:11:55.868" v="697" actId="1076"/>
        <pc:sldMkLst>
          <pc:docMk/>
          <pc:sldMk cId="828749781" sldId="261"/>
        </pc:sldMkLst>
        <pc:spChg chg="mod">
          <ac:chgData name="Beemola, Nikesh N" userId="S::nbeemol@calstatela.edu::8f4efa11-ef20-468e-89e9-bc91767a4a0a" providerId="AD" clId="Web-{9338A8AE-955D-434B-A3E9-2B3B6282AC93}" dt="2022-05-08T03:11:55.868" v="697" actId="1076"/>
          <ac:spMkLst>
            <pc:docMk/>
            <pc:sldMk cId="828749781" sldId="261"/>
            <ac:spMk id="2" creationId="{225879DE-A1B9-4037-8E64-8BD121FDD2A1}"/>
          </ac:spMkLst>
        </pc:spChg>
        <pc:spChg chg="del">
          <ac:chgData name="Beemola, Nikesh N" userId="S::nbeemol@calstatela.edu::8f4efa11-ef20-468e-89e9-bc91767a4a0a" providerId="AD" clId="Web-{9338A8AE-955D-434B-A3E9-2B3B6282AC93}" dt="2022-05-08T00:49:10.889" v="61"/>
          <ac:spMkLst>
            <pc:docMk/>
            <pc:sldMk cId="828749781" sldId="261"/>
            <ac:spMk id="2" creationId="{5E832CCE-2256-F568-FB2D-7D2B5A22F844}"/>
          </ac:spMkLst>
        </pc:spChg>
        <pc:spChg chg="del">
          <ac:chgData name="Beemola, Nikesh N" userId="S::nbeemol@calstatela.edu::8f4efa11-ef20-468e-89e9-bc91767a4a0a" providerId="AD" clId="Web-{9338A8AE-955D-434B-A3E9-2B3B6282AC93}" dt="2022-05-08T00:49:14.186" v="62"/>
          <ac:spMkLst>
            <pc:docMk/>
            <pc:sldMk cId="828749781" sldId="261"/>
            <ac:spMk id="3" creationId="{1DD0CD7F-F899-94DB-4A84-57F5DE55E85F}"/>
          </ac:spMkLst>
        </pc:spChg>
        <pc:spChg chg="mod">
          <ac:chgData name="Beemola, Nikesh N" userId="S::nbeemol@calstatela.edu::8f4efa11-ef20-468e-89e9-bc91767a4a0a" providerId="AD" clId="Web-{9338A8AE-955D-434B-A3E9-2B3B6282AC93}" dt="2022-05-08T02:46:07.637" v="390" actId="1076"/>
          <ac:spMkLst>
            <pc:docMk/>
            <pc:sldMk cId="828749781" sldId="261"/>
            <ac:spMk id="3" creationId="{C02EFC91-A03B-4084-96BF-9CAB8C8DD61D}"/>
          </ac:spMkLst>
        </pc:spChg>
        <pc:graphicFrameChg chg="add mod modGraphic">
          <ac:chgData name="Beemola, Nikesh N" userId="S::nbeemol@calstatela.edu::8f4efa11-ef20-468e-89e9-bc91767a4a0a" providerId="AD" clId="Web-{9338A8AE-955D-434B-A3E9-2B3B6282AC93}" dt="2022-05-08T02:56:37.077" v="470"/>
          <ac:graphicFrameMkLst>
            <pc:docMk/>
            <pc:sldMk cId="828749781" sldId="261"/>
            <ac:graphicFrameMk id="6" creationId="{0E141516-8CFA-DE67-5A03-4985CC7A156D}"/>
          </ac:graphicFrameMkLst>
        </pc:graphicFrameChg>
        <pc:picChg chg="add">
          <ac:chgData name="Beemola, Nikesh N" userId="S::nbeemol@calstatela.edu::8f4efa11-ef20-468e-89e9-bc91767a4a0a" providerId="AD" clId="Web-{9338A8AE-955D-434B-A3E9-2B3B6282AC93}" dt="2022-05-08T01:13:18.718" v="191"/>
          <ac:picMkLst>
            <pc:docMk/>
            <pc:sldMk cId="828749781" sldId="261"/>
            <ac:picMk id="5" creationId="{A5DA447A-BAD9-7FBA-1632-E1F56EB66C59}"/>
          </ac:picMkLst>
        </pc:picChg>
      </pc:sldChg>
      <pc:sldChg chg="addSp delSp modSp new">
        <pc:chgData name="Beemola, Nikesh N" userId="S::nbeemol@calstatela.edu::8f4efa11-ef20-468e-89e9-bc91767a4a0a" providerId="AD" clId="Web-{9338A8AE-955D-434B-A3E9-2B3B6282AC93}" dt="2022-05-08T03:08:26.172" v="632" actId="14100"/>
        <pc:sldMkLst>
          <pc:docMk/>
          <pc:sldMk cId="809007214" sldId="262"/>
        </pc:sldMkLst>
        <pc:spChg chg="del">
          <ac:chgData name="Beemola, Nikesh N" userId="S::nbeemol@calstatela.edu::8f4efa11-ef20-468e-89e9-bc91767a4a0a" providerId="AD" clId="Web-{9338A8AE-955D-434B-A3E9-2B3B6282AC93}" dt="2022-05-08T00:49:21.842" v="63"/>
          <ac:spMkLst>
            <pc:docMk/>
            <pc:sldMk cId="809007214" sldId="262"/>
            <ac:spMk id="2" creationId="{FAAC88A6-B03A-839D-7FFB-4725EC1DAB26}"/>
          </ac:spMkLst>
        </pc:spChg>
        <pc:spChg chg="del">
          <ac:chgData name="Beemola, Nikesh N" userId="S::nbeemol@calstatela.edu::8f4efa11-ef20-468e-89e9-bc91767a4a0a" providerId="AD" clId="Web-{9338A8AE-955D-434B-A3E9-2B3B6282AC93}" dt="2022-05-08T00:49:36.467" v="64"/>
          <ac:spMkLst>
            <pc:docMk/>
            <pc:sldMk cId="809007214" sldId="262"/>
            <ac:spMk id="3" creationId="{03C9619F-9ED3-FC3B-CAB3-466E388BD396}"/>
          </ac:spMkLst>
        </pc:spChg>
        <pc:spChg chg="mod">
          <ac:chgData name="Beemola, Nikesh N" userId="S::nbeemol@calstatela.edu::8f4efa11-ef20-468e-89e9-bc91767a4a0a" providerId="AD" clId="Web-{9338A8AE-955D-434B-A3E9-2B3B6282AC93}" dt="2022-05-08T03:08:26.172" v="632" actId="14100"/>
          <ac:spMkLst>
            <pc:docMk/>
            <pc:sldMk cId="809007214" sldId="262"/>
            <ac:spMk id="4" creationId="{CEAB2598-9BB5-4C72-8870-04FCD19E5A2E}"/>
          </ac:spMkLst>
        </pc:spChg>
        <pc:spChg chg="mod">
          <ac:chgData name="Beemola, Nikesh N" userId="S::nbeemol@calstatela.edu::8f4efa11-ef20-468e-89e9-bc91767a4a0a" providerId="AD" clId="Web-{9338A8AE-955D-434B-A3E9-2B3B6282AC93}" dt="2022-05-08T03:00:54.379" v="539" actId="20577"/>
          <ac:spMkLst>
            <pc:docMk/>
            <pc:sldMk cId="809007214" sldId="262"/>
            <ac:spMk id="19" creationId="{E579E3A6-2969-4491-A0D8-5B6B4BEE93AF}"/>
          </ac:spMkLst>
        </pc:spChg>
        <pc:spChg chg="mod">
          <ac:chgData name="Beemola, Nikesh N" userId="S::nbeemol@calstatela.edu::8f4efa11-ef20-468e-89e9-bc91767a4a0a" providerId="AD" clId="Web-{9338A8AE-955D-434B-A3E9-2B3B6282AC93}" dt="2022-05-08T03:00:44.519" v="538" actId="20577"/>
          <ac:spMkLst>
            <pc:docMk/>
            <pc:sldMk cId="809007214" sldId="262"/>
            <ac:spMk id="20" creationId="{5246F309-CE29-4149-9A6B-8A414662A8DE}"/>
          </ac:spMkLst>
        </pc:spChg>
        <pc:spChg chg="mod">
          <ac:chgData name="Beemola, Nikesh N" userId="S::nbeemol@calstatela.edu::8f4efa11-ef20-468e-89e9-bc91767a4a0a" providerId="AD" clId="Web-{9338A8AE-955D-434B-A3E9-2B3B6282AC93}" dt="2022-05-08T03:01:05.488" v="542" actId="20577"/>
          <ac:spMkLst>
            <pc:docMk/>
            <pc:sldMk cId="809007214" sldId="262"/>
            <ac:spMk id="21" creationId="{E050292A-225C-4C29-AEA7-135504596BD0}"/>
          </ac:spMkLst>
        </pc:spChg>
        <pc:spChg chg="mod">
          <ac:chgData name="Beemola, Nikesh N" userId="S::nbeemol@calstatela.edu::8f4efa11-ef20-468e-89e9-bc91767a4a0a" providerId="AD" clId="Web-{9338A8AE-955D-434B-A3E9-2B3B6282AC93}" dt="2022-05-08T03:01:16.536" v="545" actId="20577"/>
          <ac:spMkLst>
            <pc:docMk/>
            <pc:sldMk cId="809007214" sldId="262"/>
            <ac:spMk id="22" creationId="{9FC80E83-E2F6-4596-A965-B5BDE5C0E35E}"/>
          </ac:spMkLst>
        </pc:spChg>
        <pc:spChg chg="mod">
          <ac:chgData name="Beemola, Nikesh N" userId="S::nbeemol@calstatela.edu::8f4efa11-ef20-468e-89e9-bc91767a4a0a" providerId="AD" clId="Web-{9338A8AE-955D-434B-A3E9-2B3B6282AC93}" dt="2022-05-08T03:00:24.894" v="533" actId="1076"/>
          <ac:spMkLst>
            <pc:docMk/>
            <pc:sldMk cId="809007214" sldId="262"/>
            <ac:spMk id="23" creationId="{1348567E-53BF-44F9-95B4-90D0A6ACF7B5}"/>
          </ac:spMkLst>
        </pc:spChg>
        <pc:picChg chg="add">
          <ac:chgData name="Beemola, Nikesh N" userId="S::nbeemol@calstatela.edu::8f4efa11-ef20-468e-89e9-bc91767a4a0a" providerId="AD" clId="Web-{9338A8AE-955D-434B-A3E9-2B3B6282AC93}" dt="2022-05-08T01:13:22.796" v="192"/>
          <ac:picMkLst>
            <pc:docMk/>
            <pc:sldMk cId="809007214" sldId="262"/>
            <ac:picMk id="5" creationId="{FD889185-B897-96BD-8BCF-172EF23867FC}"/>
          </ac:picMkLst>
        </pc:picChg>
      </pc:sldChg>
      <pc:sldChg chg="addSp delSp modSp new">
        <pc:chgData name="Beemola, Nikesh N" userId="S::nbeemol@calstatela.edu::8f4efa11-ef20-468e-89e9-bc91767a4a0a" providerId="AD" clId="Web-{9338A8AE-955D-434B-A3E9-2B3B6282AC93}" dt="2022-05-08T03:13:22.247" v="698" actId="1076"/>
        <pc:sldMkLst>
          <pc:docMk/>
          <pc:sldMk cId="2621921892" sldId="263"/>
        </pc:sldMkLst>
        <pc:spChg chg="del">
          <ac:chgData name="Beemola, Nikesh N" userId="S::nbeemol@calstatela.edu::8f4efa11-ef20-468e-89e9-bc91767a4a0a" providerId="AD" clId="Web-{9338A8AE-955D-434B-A3E9-2B3B6282AC93}" dt="2022-05-08T00:49:43.452" v="65"/>
          <ac:spMkLst>
            <pc:docMk/>
            <pc:sldMk cId="2621921892" sldId="263"/>
            <ac:spMk id="2" creationId="{1AC8D2C4-2EB1-F787-3C22-A65368FBF2B0}"/>
          </ac:spMkLst>
        </pc:spChg>
        <pc:spChg chg="mod">
          <ac:chgData name="Beemola, Nikesh N" userId="S::nbeemol@calstatela.edu::8f4efa11-ef20-468e-89e9-bc91767a4a0a" providerId="AD" clId="Web-{9338A8AE-955D-434B-A3E9-2B3B6282AC93}" dt="2022-05-08T03:13:22.247" v="698" actId="1076"/>
          <ac:spMkLst>
            <pc:docMk/>
            <pc:sldMk cId="2621921892" sldId="263"/>
            <ac:spMk id="2" creationId="{FC3DC94F-B3FB-4FEE-B5DA-9F1000CE42E3}"/>
          </ac:spMkLst>
        </pc:spChg>
        <pc:spChg chg="del">
          <ac:chgData name="Beemola, Nikesh N" userId="S::nbeemol@calstatela.edu::8f4efa11-ef20-468e-89e9-bc91767a4a0a" providerId="AD" clId="Web-{9338A8AE-955D-434B-A3E9-2B3B6282AC93}" dt="2022-05-08T00:49:46.155" v="66"/>
          <ac:spMkLst>
            <pc:docMk/>
            <pc:sldMk cId="2621921892" sldId="263"/>
            <ac:spMk id="3" creationId="{1B43F08D-DA3A-9D0F-0C17-CDD948EE34E6}"/>
          </ac:spMkLst>
        </pc:spChg>
        <pc:picChg chg="add">
          <ac:chgData name="Beemola, Nikesh N" userId="S::nbeemol@calstatela.edu::8f4efa11-ef20-468e-89e9-bc91767a4a0a" providerId="AD" clId="Web-{9338A8AE-955D-434B-A3E9-2B3B6282AC93}" dt="2022-05-08T01:13:26.078" v="193"/>
          <ac:picMkLst>
            <pc:docMk/>
            <pc:sldMk cId="2621921892" sldId="263"/>
            <ac:picMk id="5" creationId="{D230B0F7-6670-50BD-26ED-FDB4590E2778}"/>
          </ac:picMkLst>
        </pc:picChg>
      </pc:sldChg>
      <pc:sldChg chg="addSp delSp modSp new">
        <pc:chgData name="Beemola, Nikesh N" userId="S::nbeemol@calstatela.edu::8f4efa11-ef20-468e-89e9-bc91767a4a0a" providerId="AD" clId="Web-{9338A8AE-955D-434B-A3E9-2B3B6282AC93}" dt="2022-05-08T03:13:28.779" v="699" actId="1076"/>
        <pc:sldMkLst>
          <pc:docMk/>
          <pc:sldMk cId="1640921327" sldId="264"/>
        </pc:sldMkLst>
        <pc:spChg chg="del">
          <ac:chgData name="Beemola, Nikesh N" userId="S::nbeemol@calstatela.edu::8f4efa11-ef20-468e-89e9-bc91767a4a0a" providerId="AD" clId="Web-{9338A8AE-955D-434B-A3E9-2B3B6282AC93}" dt="2022-05-08T00:49:52.796" v="67"/>
          <ac:spMkLst>
            <pc:docMk/>
            <pc:sldMk cId="1640921327" sldId="264"/>
            <ac:spMk id="2" creationId="{5577856E-BCD3-7C91-E098-3545FE410D37}"/>
          </ac:spMkLst>
        </pc:spChg>
        <pc:spChg chg="mod">
          <ac:chgData name="Beemola, Nikesh N" userId="S::nbeemol@calstatela.edu::8f4efa11-ef20-468e-89e9-bc91767a4a0a" providerId="AD" clId="Web-{9338A8AE-955D-434B-A3E9-2B3B6282AC93}" dt="2022-05-08T03:13:28.779" v="699" actId="1076"/>
          <ac:spMkLst>
            <pc:docMk/>
            <pc:sldMk cId="1640921327" sldId="264"/>
            <ac:spMk id="2" creationId="{AFEF8B30-A19D-49C2-9E3B-3B644C58B929}"/>
          </ac:spMkLst>
        </pc:spChg>
        <pc:spChg chg="del">
          <ac:chgData name="Beemola, Nikesh N" userId="S::nbeemol@calstatela.edu::8f4efa11-ef20-468e-89e9-bc91767a4a0a" providerId="AD" clId="Web-{9338A8AE-955D-434B-A3E9-2B3B6282AC93}" dt="2022-05-08T00:49:57.233" v="68"/>
          <ac:spMkLst>
            <pc:docMk/>
            <pc:sldMk cId="1640921327" sldId="264"/>
            <ac:spMk id="3" creationId="{39582733-CE5A-0503-C0C0-FEB238AA70D0}"/>
          </ac:spMkLst>
        </pc:spChg>
        <pc:picChg chg="add">
          <ac:chgData name="Beemola, Nikesh N" userId="S::nbeemol@calstatela.edu::8f4efa11-ef20-468e-89e9-bc91767a4a0a" providerId="AD" clId="Web-{9338A8AE-955D-434B-A3E9-2B3B6282AC93}" dt="2022-05-08T01:13:28.265" v="194"/>
          <ac:picMkLst>
            <pc:docMk/>
            <pc:sldMk cId="1640921327" sldId="264"/>
            <ac:picMk id="5" creationId="{D13238F1-67B0-16D8-E71C-E0B7EBC13131}"/>
          </ac:picMkLst>
        </pc:picChg>
      </pc:sldChg>
      <pc:sldChg chg="addSp delSp modSp new">
        <pc:chgData name="Beemola, Nikesh N" userId="S::nbeemol@calstatela.edu::8f4efa11-ef20-468e-89e9-bc91767a4a0a" providerId="AD" clId="Web-{9338A8AE-955D-434B-A3E9-2B3B6282AC93}" dt="2022-05-08T03:13:57.451" v="702" actId="1076"/>
        <pc:sldMkLst>
          <pc:docMk/>
          <pc:sldMk cId="387948158" sldId="265"/>
        </pc:sldMkLst>
        <pc:spChg chg="del">
          <ac:chgData name="Beemola, Nikesh N" userId="S::nbeemol@calstatela.edu::8f4efa11-ef20-468e-89e9-bc91767a4a0a" providerId="AD" clId="Web-{9338A8AE-955D-434B-A3E9-2B3B6282AC93}" dt="2022-05-08T00:50:04.218" v="69"/>
          <ac:spMkLst>
            <pc:docMk/>
            <pc:sldMk cId="387948158" sldId="265"/>
            <ac:spMk id="2" creationId="{056AF247-4390-2FF1-545D-4DF7AA645C0A}"/>
          </ac:spMkLst>
        </pc:spChg>
        <pc:spChg chg="mod">
          <ac:chgData name="Beemola, Nikesh N" userId="S::nbeemol@calstatela.edu::8f4efa11-ef20-468e-89e9-bc91767a4a0a" providerId="AD" clId="Web-{9338A8AE-955D-434B-A3E9-2B3B6282AC93}" dt="2022-05-08T03:13:57.451" v="702" actId="1076"/>
          <ac:spMkLst>
            <pc:docMk/>
            <pc:sldMk cId="387948158" sldId="265"/>
            <ac:spMk id="2" creationId="{77EF8E8C-86EC-4C78-80B0-485ADCE50C93}"/>
          </ac:spMkLst>
        </pc:spChg>
        <pc:spChg chg="del">
          <ac:chgData name="Beemola, Nikesh N" userId="S::nbeemol@calstatela.edu::8f4efa11-ef20-468e-89e9-bc91767a4a0a" providerId="AD" clId="Web-{9338A8AE-955D-434B-A3E9-2B3B6282AC93}" dt="2022-05-08T00:50:08.546" v="70"/>
          <ac:spMkLst>
            <pc:docMk/>
            <pc:sldMk cId="387948158" sldId="265"/>
            <ac:spMk id="3" creationId="{6DEA5933-598C-C452-4291-1B7E74EFC567}"/>
          </ac:spMkLst>
        </pc:spChg>
        <pc:picChg chg="add">
          <ac:chgData name="Beemola, Nikesh N" userId="S::nbeemol@calstatela.edu::8f4efa11-ef20-468e-89e9-bc91767a4a0a" providerId="AD" clId="Web-{9338A8AE-955D-434B-A3E9-2B3B6282AC93}" dt="2022-05-08T01:13:31.172" v="195"/>
          <ac:picMkLst>
            <pc:docMk/>
            <pc:sldMk cId="387948158" sldId="265"/>
            <ac:picMk id="5" creationId="{29A656D1-4EDF-5FA0-0589-D32481D7C2B6}"/>
          </ac:picMkLst>
        </pc:picChg>
      </pc:sldChg>
      <pc:sldChg chg="addSp delSp modSp new">
        <pc:chgData name="Beemola, Nikesh N" userId="S::nbeemol@calstatela.edu::8f4efa11-ef20-468e-89e9-bc91767a4a0a" providerId="AD" clId="Web-{9338A8AE-955D-434B-A3E9-2B3B6282AC93}" dt="2022-05-08T03:13:46.779" v="701" actId="1076"/>
        <pc:sldMkLst>
          <pc:docMk/>
          <pc:sldMk cId="328764209" sldId="266"/>
        </pc:sldMkLst>
        <pc:spChg chg="del">
          <ac:chgData name="Beemola, Nikesh N" userId="S::nbeemol@calstatela.edu::8f4efa11-ef20-468e-89e9-bc91767a4a0a" providerId="AD" clId="Web-{9338A8AE-955D-434B-A3E9-2B3B6282AC93}" dt="2022-05-08T03:05:49.463" v="582"/>
          <ac:spMkLst>
            <pc:docMk/>
            <pc:sldMk cId="328764209" sldId="266"/>
            <ac:spMk id="2" creationId="{7DAF21D6-704A-A3AC-020E-D1FDDCD60267}"/>
          </ac:spMkLst>
        </pc:spChg>
        <pc:spChg chg="del">
          <ac:chgData name="Beemola, Nikesh N" userId="S::nbeemol@calstatela.edu::8f4efa11-ef20-468e-89e9-bc91767a4a0a" providerId="AD" clId="Web-{9338A8AE-955D-434B-A3E9-2B3B6282AC93}" dt="2022-05-08T03:05:53.151" v="583"/>
          <ac:spMkLst>
            <pc:docMk/>
            <pc:sldMk cId="328764209" sldId="266"/>
            <ac:spMk id="3" creationId="{68D03687-31C0-128D-E7EB-2715F1DFE5A1}"/>
          </ac:spMkLst>
        </pc:spChg>
        <pc:spChg chg="del">
          <ac:chgData name="Beemola, Nikesh N" userId="S::nbeemol@calstatela.edu::8f4efa11-ef20-468e-89e9-bc91767a4a0a" providerId="AD" clId="Web-{9338A8AE-955D-434B-A3E9-2B3B6282AC93}" dt="2022-05-08T03:05:46.213" v="581"/>
          <ac:spMkLst>
            <pc:docMk/>
            <pc:sldMk cId="328764209" sldId="266"/>
            <ac:spMk id="4" creationId="{C4858407-2977-468E-B2E3-BEC417D4C11D}"/>
          </ac:spMkLst>
        </pc:spChg>
        <pc:spChg chg="add mod">
          <ac:chgData name="Beemola, Nikesh N" userId="S::nbeemol@calstatela.edu::8f4efa11-ef20-468e-89e9-bc91767a4a0a" providerId="AD" clId="Web-{9338A8AE-955D-434B-A3E9-2B3B6282AC93}" dt="2022-05-08T03:13:46.779" v="701" actId="1076"/>
          <ac:spMkLst>
            <pc:docMk/>
            <pc:sldMk cId="328764209" sldId="266"/>
            <ac:spMk id="8" creationId="{AC7CEE1A-08B9-8202-C4B8-A6A7F5399483}"/>
          </ac:spMkLst>
        </pc:spChg>
        <pc:picChg chg="add del mod">
          <ac:chgData name="Beemola, Nikesh N" userId="S::nbeemol@calstatela.edu::8f4efa11-ef20-468e-89e9-bc91767a4a0a" providerId="AD" clId="Web-{9338A8AE-955D-434B-A3E9-2B3B6282AC93}" dt="2022-05-08T03:05:40.994" v="580"/>
          <ac:picMkLst>
            <pc:docMk/>
            <pc:sldMk cId="328764209" sldId="266"/>
            <ac:picMk id="5" creationId="{6C7C1201-5063-B231-7AEF-CA674332CA2E}"/>
          </ac:picMkLst>
        </pc:picChg>
        <pc:picChg chg="add">
          <ac:chgData name="Beemola, Nikesh N" userId="S::nbeemol@calstatela.edu::8f4efa11-ef20-468e-89e9-bc91767a4a0a" providerId="AD" clId="Web-{9338A8AE-955D-434B-A3E9-2B3B6282AC93}" dt="2022-05-08T03:05:59.370" v="584"/>
          <ac:picMkLst>
            <pc:docMk/>
            <pc:sldMk cId="328764209" sldId="266"/>
            <ac:picMk id="7" creationId="{AD8B1223-6B8C-F08F-58F6-90BE2E6642F5}"/>
          </ac:picMkLst>
        </pc:picChg>
      </pc:sldChg>
      <pc:sldChg chg="addSp delSp new del">
        <pc:chgData name="Beemola, Nikesh N" userId="S::nbeemol@calstatela.edu::8f4efa11-ef20-468e-89e9-bc91767a4a0a" providerId="AD" clId="Web-{9338A8AE-955D-434B-A3E9-2B3B6282AC93}" dt="2022-05-08T03:04:38.040" v="569"/>
        <pc:sldMkLst>
          <pc:docMk/>
          <pc:sldMk cId="125370681" sldId="267"/>
        </pc:sldMkLst>
        <pc:picChg chg="add del">
          <ac:chgData name="Beemola, Nikesh N" userId="S::nbeemol@calstatela.edu::8f4efa11-ef20-468e-89e9-bc91767a4a0a" providerId="AD" clId="Web-{9338A8AE-955D-434B-A3E9-2B3B6282AC93}" dt="2022-05-08T03:04:24.493" v="568"/>
          <ac:picMkLst>
            <pc:docMk/>
            <pc:sldMk cId="125370681" sldId="267"/>
            <ac:picMk id="5" creationId="{9B5473BA-4AE2-5359-37E1-242A297DB3AE}"/>
          </ac:picMkLst>
        </pc:picChg>
      </pc:sldChg>
      <pc:sldChg chg="addSp delSp new del">
        <pc:chgData name="Beemola, Nikesh N" userId="S::nbeemol@calstatela.edu::8f4efa11-ef20-468e-89e9-bc91767a4a0a" providerId="AD" clId="Web-{9338A8AE-955D-434B-A3E9-2B3B6282AC93}" dt="2022-05-08T03:05:12.259" v="571"/>
        <pc:sldMkLst>
          <pc:docMk/>
          <pc:sldMk cId="1423535684" sldId="268"/>
        </pc:sldMkLst>
        <pc:picChg chg="add del">
          <ac:chgData name="Beemola, Nikesh N" userId="S::nbeemol@calstatela.edu::8f4efa11-ef20-468e-89e9-bc91767a4a0a" providerId="AD" clId="Web-{9338A8AE-955D-434B-A3E9-2B3B6282AC93}" dt="2022-05-08T03:05:07.540" v="570"/>
          <ac:picMkLst>
            <pc:docMk/>
            <pc:sldMk cId="1423535684" sldId="268"/>
            <ac:picMk id="5" creationId="{4876BF4F-8EB6-736D-B790-65E9B3052429}"/>
          </ac:picMkLst>
        </pc:picChg>
      </pc:sldChg>
      <pc:sldChg chg="addSp new del">
        <pc:chgData name="Beemola, Nikesh N" userId="S::nbeemol@calstatela.edu::8f4efa11-ef20-468e-89e9-bc91767a4a0a" providerId="AD" clId="Web-{9338A8AE-955D-434B-A3E9-2B3B6282AC93}" dt="2022-05-08T03:05:15.509" v="572"/>
        <pc:sldMkLst>
          <pc:docMk/>
          <pc:sldMk cId="2959282229" sldId="269"/>
        </pc:sldMkLst>
        <pc:picChg chg="add">
          <ac:chgData name="Beemola, Nikesh N" userId="S::nbeemol@calstatela.edu::8f4efa11-ef20-468e-89e9-bc91767a4a0a" providerId="AD" clId="Web-{9338A8AE-955D-434B-A3E9-2B3B6282AC93}" dt="2022-05-08T01:13:55.922" v="199"/>
          <ac:picMkLst>
            <pc:docMk/>
            <pc:sldMk cId="2959282229" sldId="269"/>
            <ac:picMk id="5" creationId="{2DCF0BC5-5552-00B5-47DF-0175A6E2614E}"/>
          </ac:picMkLst>
        </pc:picChg>
      </pc:sldChg>
      <pc:sldChg chg="addSp new del">
        <pc:chgData name="Beemola, Nikesh N" userId="S::nbeemol@calstatela.edu::8f4efa11-ef20-468e-89e9-bc91767a4a0a" providerId="AD" clId="Web-{9338A8AE-955D-434B-A3E9-2B3B6282AC93}" dt="2022-05-08T03:05:18.259" v="573"/>
        <pc:sldMkLst>
          <pc:docMk/>
          <pc:sldMk cId="702554444" sldId="270"/>
        </pc:sldMkLst>
        <pc:picChg chg="add">
          <ac:chgData name="Beemola, Nikesh N" userId="S::nbeemol@calstatela.edu::8f4efa11-ef20-468e-89e9-bc91767a4a0a" providerId="AD" clId="Web-{9338A8AE-955D-434B-A3E9-2B3B6282AC93}" dt="2022-05-08T01:13:59.547" v="200"/>
          <ac:picMkLst>
            <pc:docMk/>
            <pc:sldMk cId="702554444" sldId="270"/>
            <ac:picMk id="5" creationId="{612AC4CA-FBED-B5C7-A3E1-1BFAD60442BB}"/>
          </ac:picMkLst>
        </pc:picChg>
      </pc:sldChg>
      <pc:sldChg chg="addSp new del">
        <pc:chgData name="Beemola, Nikesh N" userId="S::nbeemol@calstatela.edu::8f4efa11-ef20-468e-89e9-bc91767a4a0a" providerId="AD" clId="Web-{9338A8AE-955D-434B-A3E9-2B3B6282AC93}" dt="2022-05-08T03:05:19.275" v="574"/>
        <pc:sldMkLst>
          <pc:docMk/>
          <pc:sldMk cId="1791675886" sldId="271"/>
        </pc:sldMkLst>
        <pc:picChg chg="add">
          <ac:chgData name="Beemola, Nikesh N" userId="S::nbeemol@calstatela.edu::8f4efa11-ef20-468e-89e9-bc91767a4a0a" providerId="AD" clId="Web-{9338A8AE-955D-434B-A3E9-2B3B6282AC93}" dt="2022-05-08T01:14:02.844" v="201"/>
          <ac:picMkLst>
            <pc:docMk/>
            <pc:sldMk cId="1791675886" sldId="271"/>
            <ac:picMk id="5" creationId="{7117F8A2-29F9-5109-3947-98E263F4E3C7}"/>
          </ac:picMkLst>
        </pc:picChg>
      </pc:sldChg>
      <pc:sldChg chg="addSp new del">
        <pc:chgData name="Beemola, Nikesh N" userId="S::nbeemol@calstatela.edu::8f4efa11-ef20-468e-89e9-bc91767a4a0a" providerId="AD" clId="Web-{9338A8AE-955D-434B-A3E9-2B3B6282AC93}" dt="2022-05-08T03:05:20.056" v="575"/>
        <pc:sldMkLst>
          <pc:docMk/>
          <pc:sldMk cId="410469328" sldId="272"/>
        </pc:sldMkLst>
        <pc:picChg chg="add">
          <ac:chgData name="Beemola, Nikesh N" userId="S::nbeemol@calstatela.edu::8f4efa11-ef20-468e-89e9-bc91767a4a0a" providerId="AD" clId="Web-{9338A8AE-955D-434B-A3E9-2B3B6282AC93}" dt="2022-05-08T01:14:05.547" v="202"/>
          <ac:picMkLst>
            <pc:docMk/>
            <pc:sldMk cId="410469328" sldId="272"/>
            <ac:picMk id="5" creationId="{3E28B3DE-E87C-AEF1-A1FB-D7CFBC389CB2}"/>
          </ac:picMkLst>
        </pc:picChg>
      </pc:sldChg>
      <pc:sldChg chg="addSp new del">
        <pc:chgData name="Beemola, Nikesh N" userId="S::nbeemol@calstatela.edu::8f4efa11-ef20-468e-89e9-bc91767a4a0a" providerId="AD" clId="Web-{9338A8AE-955D-434B-A3E9-2B3B6282AC93}" dt="2022-05-08T03:05:20.666" v="576"/>
        <pc:sldMkLst>
          <pc:docMk/>
          <pc:sldMk cId="3067111882" sldId="273"/>
        </pc:sldMkLst>
        <pc:picChg chg="add">
          <ac:chgData name="Beemola, Nikesh N" userId="S::nbeemol@calstatela.edu::8f4efa11-ef20-468e-89e9-bc91767a4a0a" providerId="AD" clId="Web-{9338A8AE-955D-434B-A3E9-2B3B6282AC93}" dt="2022-05-08T01:14:08.454" v="203"/>
          <ac:picMkLst>
            <pc:docMk/>
            <pc:sldMk cId="3067111882" sldId="273"/>
            <ac:picMk id="5" creationId="{D28F0600-89C9-B4AD-895A-69115FB68A96}"/>
          </ac:picMkLst>
        </pc:picChg>
      </pc:sldChg>
      <pc:sldChg chg="addSp new del">
        <pc:chgData name="Beemola, Nikesh N" userId="S::nbeemol@calstatela.edu::8f4efa11-ef20-468e-89e9-bc91767a4a0a" providerId="AD" clId="Web-{9338A8AE-955D-434B-A3E9-2B3B6282AC93}" dt="2022-05-08T03:05:21.369" v="577"/>
        <pc:sldMkLst>
          <pc:docMk/>
          <pc:sldMk cId="2203487728" sldId="274"/>
        </pc:sldMkLst>
        <pc:picChg chg="add">
          <ac:chgData name="Beemola, Nikesh N" userId="S::nbeemol@calstatela.edu::8f4efa11-ef20-468e-89e9-bc91767a4a0a" providerId="AD" clId="Web-{9338A8AE-955D-434B-A3E9-2B3B6282AC93}" dt="2022-05-08T01:14:12.032" v="204"/>
          <ac:picMkLst>
            <pc:docMk/>
            <pc:sldMk cId="2203487728" sldId="274"/>
            <ac:picMk id="5" creationId="{740985FE-99D5-2BA9-87E3-435CA2919CA9}"/>
          </ac:picMkLst>
        </pc:picChg>
      </pc:sldChg>
      <pc:sldChg chg="addSp new del">
        <pc:chgData name="Beemola, Nikesh N" userId="S::nbeemol@calstatela.edu::8f4efa11-ef20-468e-89e9-bc91767a4a0a" providerId="AD" clId="Web-{9338A8AE-955D-434B-A3E9-2B3B6282AC93}" dt="2022-05-08T03:05:22.166" v="578"/>
        <pc:sldMkLst>
          <pc:docMk/>
          <pc:sldMk cId="2811856427" sldId="275"/>
        </pc:sldMkLst>
        <pc:picChg chg="add">
          <ac:chgData name="Beemola, Nikesh N" userId="S::nbeemol@calstatela.edu::8f4efa11-ef20-468e-89e9-bc91767a4a0a" providerId="AD" clId="Web-{9338A8AE-955D-434B-A3E9-2B3B6282AC93}" dt="2022-05-08T01:14:15.657" v="205"/>
          <ac:picMkLst>
            <pc:docMk/>
            <pc:sldMk cId="2811856427" sldId="275"/>
            <ac:picMk id="5" creationId="{3DE635E2-BBC6-0BFA-89B1-8221128C8E81}"/>
          </ac:picMkLst>
        </pc:picChg>
      </pc:sldChg>
      <pc:sldMasterChg chg="del delSldLayout">
        <pc:chgData name="Beemola, Nikesh N" userId="S::nbeemol@calstatela.edu::8f4efa11-ef20-468e-89e9-bc91767a4a0a" providerId="AD" clId="Web-{9338A8AE-955D-434B-A3E9-2B3B6282AC93}" dt="2022-05-08T00:41:18.706" v="7"/>
        <pc:sldMasterMkLst>
          <pc:docMk/>
          <pc:sldMasterMk cId="1186425133" sldId="2147483648"/>
        </pc:sldMasterMkLst>
        <pc:sldLayoutChg chg="del">
          <pc:chgData name="Beemola, Nikesh N" userId="S::nbeemol@calstatela.edu::8f4efa11-ef20-468e-89e9-bc91767a4a0a" providerId="AD" clId="Web-{9338A8AE-955D-434B-A3E9-2B3B6282AC93}" dt="2022-05-08T00:41:18.706" v="7"/>
          <pc:sldLayoutMkLst>
            <pc:docMk/>
            <pc:sldMasterMk cId="1186425133" sldId="2147483648"/>
            <pc:sldLayoutMk cId="1672422962" sldId="2147483649"/>
          </pc:sldLayoutMkLst>
        </pc:sldLayoutChg>
        <pc:sldLayoutChg chg="del">
          <pc:chgData name="Beemola, Nikesh N" userId="S::nbeemol@calstatela.edu::8f4efa11-ef20-468e-89e9-bc91767a4a0a" providerId="AD" clId="Web-{9338A8AE-955D-434B-A3E9-2B3B6282AC93}" dt="2022-05-08T00:41:18.706" v="7"/>
          <pc:sldLayoutMkLst>
            <pc:docMk/>
            <pc:sldMasterMk cId="1186425133" sldId="2147483648"/>
            <pc:sldLayoutMk cId="1576962095" sldId="2147483650"/>
          </pc:sldLayoutMkLst>
        </pc:sldLayoutChg>
        <pc:sldLayoutChg chg="del">
          <pc:chgData name="Beemola, Nikesh N" userId="S::nbeemol@calstatela.edu::8f4efa11-ef20-468e-89e9-bc91767a4a0a" providerId="AD" clId="Web-{9338A8AE-955D-434B-A3E9-2B3B6282AC93}" dt="2022-05-08T00:41:18.706" v="7"/>
          <pc:sldLayoutMkLst>
            <pc:docMk/>
            <pc:sldMasterMk cId="1186425133" sldId="2147483648"/>
            <pc:sldLayoutMk cId="2255181682" sldId="2147483651"/>
          </pc:sldLayoutMkLst>
        </pc:sldLayoutChg>
        <pc:sldLayoutChg chg="del">
          <pc:chgData name="Beemola, Nikesh N" userId="S::nbeemol@calstatela.edu::8f4efa11-ef20-468e-89e9-bc91767a4a0a" providerId="AD" clId="Web-{9338A8AE-955D-434B-A3E9-2B3B6282AC93}" dt="2022-05-08T00:41:18.706" v="7"/>
          <pc:sldLayoutMkLst>
            <pc:docMk/>
            <pc:sldMasterMk cId="1186425133" sldId="2147483648"/>
            <pc:sldLayoutMk cId="991625159" sldId="2147483652"/>
          </pc:sldLayoutMkLst>
        </pc:sldLayoutChg>
        <pc:sldLayoutChg chg="del">
          <pc:chgData name="Beemola, Nikesh N" userId="S::nbeemol@calstatela.edu::8f4efa11-ef20-468e-89e9-bc91767a4a0a" providerId="AD" clId="Web-{9338A8AE-955D-434B-A3E9-2B3B6282AC93}" dt="2022-05-08T00:41:18.706" v="7"/>
          <pc:sldLayoutMkLst>
            <pc:docMk/>
            <pc:sldMasterMk cId="1186425133" sldId="2147483648"/>
            <pc:sldLayoutMk cId="2226041936" sldId="2147483653"/>
          </pc:sldLayoutMkLst>
        </pc:sldLayoutChg>
        <pc:sldLayoutChg chg="del">
          <pc:chgData name="Beemola, Nikesh N" userId="S::nbeemol@calstatela.edu::8f4efa11-ef20-468e-89e9-bc91767a4a0a" providerId="AD" clId="Web-{9338A8AE-955D-434B-A3E9-2B3B6282AC93}" dt="2022-05-08T00:41:18.706" v="7"/>
          <pc:sldLayoutMkLst>
            <pc:docMk/>
            <pc:sldMasterMk cId="1186425133" sldId="2147483648"/>
            <pc:sldLayoutMk cId="4207897273" sldId="2147483654"/>
          </pc:sldLayoutMkLst>
        </pc:sldLayoutChg>
        <pc:sldLayoutChg chg="del">
          <pc:chgData name="Beemola, Nikesh N" userId="S::nbeemol@calstatela.edu::8f4efa11-ef20-468e-89e9-bc91767a4a0a" providerId="AD" clId="Web-{9338A8AE-955D-434B-A3E9-2B3B6282AC93}" dt="2022-05-08T00:41:18.706" v="7"/>
          <pc:sldLayoutMkLst>
            <pc:docMk/>
            <pc:sldMasterMk cId="1186425133" sldId="2147483648"/>
            <pc:sldLayoutMk cId="2900383627" sldId="2147483655"/>
          </pc:sldLayoutMkLst>
        </pc:sldLayoutChg>
        <pc:sldLayoutChg chg="del">
          <pc:chgData name="Beemola, Nikesh N" userId="S::nbeemol@calstatela.edu::8f4efa11-ef20-468e-89e9-bc91767a4a0a" providerId="AD" clId="Web-{9338A8AE-955D-434B-A3E9-2B3B6282AC93}" dt="2022-05-08T00:41:18.706" v="7"/>
          <pc:sldLayoutMkLst>
            <pc:docMk/>
            <pc:sldMasterMk cId="1186425133" sldId="2147483648"/>
            <pc:sldLayoutMk cId="3964187576" sldId="2147483656"/>
          </pc:sldLayoutMkLst>
        </pc:sldLayoutChg>
        <pc:sldLayoutChg chg="del">
          <pc:chgData name="Beemola, Nikesh N" userId="S::nbeemol@calstatela.edu::8f4efa11-ef20-468e-89e9-bc91767a4a0a" providerId="AD" clId="Web-{9338A8AE-955D-434B-A3E9-2B3B6282AC93}" dt="2022-05-08T00:41:18.706" v="7"/>
          <pc:sldLayoutMkLst>
            <pc:docMk/>
            <pc:sldMasterMk cId="1186425133" sldId="2147483648"/>
            <pc:sldLayoutMk cId="2005044727" sldId="2147483657"/>
          </pc:sldLayoutMkLst>
        </pc:sldLayoutChg>
        <pc:sldLayoutChg chg="del">
          <pc:chgData name="Beemola, Nikesh N" userId="S::nbeemol@calstatela.edu::8f4efa11-ef20-468e-89e9-bc91767a4a0a" providerId="AD" clId="Web-{9338A8AE-955D-434B-A3E9-2B3B6282AC93}" dt="2022-05-08T00:41:18.706" v="7"/>
          <pc:sldLayoutMkLst>
            <pc:docMk/>
            <pc:sldMasterMk cId="1186425133" sldId="2147483648"/>
            <pc:sldLayoutMk cId="815666912" sldId="2147483658"/>
          </pc:sldLayoutMkLst>
        </pc:sldLayoutChg>
        <pc:sldLayoutChg chg="del">
          <pc:chgData name="Beemola, Nikesh N" userId="S::nbeemol@calstatela.edu::8f4efa11-ef20-468e-89e9-bc91767a4a0a" providerId="AD" clId="Web-{9338A8AE-955D-434B-A3E9-2B3B6282AC93}" dt="2022-05-08T00:41:18.706" v="7"/>
          <pc:sldLayoutMkLst>
            <pc:docMk/>
            <pc:sldMasterMk cId="1186425133" sldId="2147483648"/>
            <pc:sldLayoutMk cId="1841543271" sldId="2147483659"/>
          </pc:sldLayoutMkLst>
        </pc:sldLayoutChg>
      </pc:sldMasterChg>
      <pc:sldMasterChg chg="add addSldLayout">
        <pc:chgData name="Beemola, Nikesh N" userId="S::nbeemol@calstatela.edu::8f4efa11-ef20-468e-89e9-bc91767a4a0a" providerId="AD" clId="Web-{9338A8AE-955D-434B-A3E9-2B3B6282AC93}" dt="2022-05-08T00:41:18.706" v="7"/>
        <pc:sldMasterMkLst>
          <pc:docMk/>
          <pc:sldMasterMk cId="4012563155" sldId="2147483673"/>
        </pc:sldMasterMkLst>
        <pc:sldLayoutChg chg="add">
          <pc:chgData name="Beemola, Nikesh N" userId="S::nbeemol@calstatela.edu::8f4efa11-ef20-468e-89e9-bc91767a4a0a" providerId="AD" clId="Web-{9338A8AE-955D-434B-A3E9-2B3B6282AC93}" dt="2022-05-08T00:41:18.706" v="7"/>
          <pc:sldLayoutMkLst>
            <pc:docMk/>
            <pc:sldMasterMk cId="4012563155" sldId="2147483673"/>
            <pc:sldLayoutMk cId="3525699252" sldId="2147483668"/>
          </pc:sldLayoutMkLst>
        </pc:sldLayoutChg>
      </pc:sldMasterChg>
    </pc:docChg>
  </pc:docChgLst>
  <pc:docChgLst>
    <pc:chgData name="Beemola, Nikesh N" userId="S::nbeemol@calstatela.edu::8f4efa11-ef20-468e-89e9-bc91767a4a0a" providerId="AD" clId="Web-{32F12455-3001-8E51-458A-EC614F5EA09C}"/>
    <pc:docChg chg="addSld modSld sldOrd">
      <pc:chgData name="Beemola, Nikesh N" userId="S::nbeemol@calstatela.edu::8f4efa11-ef20-468e-89e9-bc91767a4a0a" providerId="AD" clId="Web-{32F12455-3001-8E51-458A-EC614F5EA09C}" dt="2022-05-11T03:57:15.327" v="257" actId="20577"/>
      <pc:docMkLst>
        <pc:docMk/>
      </pc:docMkLst>
      <pc:sldChg chg="modSp">
        <pc:chgData name="Beemola, Nikesh N" userId="S::nbeemol@calstatela.edu::8f4efa11-ef20-468e-89e9-bc91767a4a0a" providerId="AD" clId="Web-{32F12455-3001-8E51-458A-EC614F5EA09C}" dt="2022-05-11T03:06:22.957" v="132" actId="20577"/>
        <pc:sldMkLst>
          <pc:docMk/>
          <pc:sldMk cId="885434882" sldId="256"/>
        </pc:sldMkLst>
        <pc:spChg chg="mod">
          <ac:chgData name="Beemola, Nikesh N" userId="S::nbeemol@calstatela.edu::8f4efa11-ef20-468e-89e9-bc91767a4a0a" providerId="AD" clId="Web-{32F12455-3001-8E51-458A-EC614F5EA09C}" dt="2022-05-11T03:06:22.957" v="132" actId="20577"/>
          <ac:spMkLst>
            <pc:docMk/>
            <pc:sldMk cId="885434882" sldId="256"/>
            <ac:spMk id="2" creationId="{10E37828-0FBC-4D1F-8018-25271C4D204A}"/>
          </ac:spMkLst>
        </pc:spChg>
        <pc:spChg chg="mod">
          <ac:chgData name="Beemola, Nikesh N" userId="S::nbeemol@calstatela.edu::8f4efa11-ef20-468e-89e9-bc91767a4a0a" providerId="AD" clId="Web-{32F12455-3001-8E51-458A-EC614F5EA09C}" dt="2022-05-11T03:03:54.501" v="105" actId="1076"/>
          <ac:spMkLst>
            <pc:docMk/>
            <pc:sldMk cId="885434882" sldId="256"/>
            <ac:spMk id="5" creationId="{5E1E7434-ABC7-9426-1D8B-749AC6294CB5}"/>
          </ac:spMkLst>
        </pc:spChg>
      </pc:sldChg>
      <pc:sldChg chg="addSp modSp">
        <pc:chgData name="Beemola, Nikesh N" userId="S::nbeemol@calstatela.edu::8f4efa11-ef20-468e-89e9-bc91767a4a0a" providerId="AD" clId="Web-{32F12455-3001-8E51-458A-EC614F5EA09C}" dt="2022-05-11T03:04:27.267" v="110" actId="1076"/>
        <pc:sldMkLst>
          <pc:docMk/>
          <pc:sldMk cId="492906475" sldId="257"/>
        </pc:sldMkLst>
        <pc:spChg chg="add mod">
          <ac:chgData name="Beemola, Nikesh N" userId="S::nbeemol@calstatela.edu::8f4efa11-ef20-468e-89e9-bc91767a4a0a" providerId="AD" clId="Web-{32F12455-3001-8E51-458A-EC614F5EA09C}" dt="2022-05-11T03:04:27.267" v="110" actId="1076"/>
          <ac:spMkLst>
            <pc:docMk/>
            <pc:sldMk cId="492906475" sldId="257"/>
            <ac:spMk id="2" creationId="{9E309BFA-8007-EA27-75D0-168BCA1F07FD}"/>
          </ac:spMkLst>
        </pc:spChg>
        <pc:picChg chg="mod">
          <ac:chgData name="Beemola, Nikesh N" userId="S::nbeemol@calstatela.edu::8f4efa11-ef20-468e-89e9-bc91767a4a0a" providerId="AD" clId="Web-{32F12455-3001-8E51-458A-EC614F5EA09C}" dt="2022-05-11T03:00:19.778" v="58" actId="1076"/>
          <ac:picMkLst>
            <pc:docMk/>
            <pc:sldMk cId="492906475" sldId="257"/>
            <ac:picMk id="5" creationId="{9E350373-D181-9E51-7457-79C38DA6A736}"/>
          </ac:picMkLst>
        </pc:picChg>
      </pc:sldChg>
      <pc:sldChg chg="modSp">
        <pc:chgData name="Beemola, Nikesh N" userId="S::nbeemol@calstatela.edu::8f4efa11-ef20-468e-89e9-bc91767a4a0a" providerId="AD" clId="Web-{32F12455-3001-8E51-458A-EC614F5EA09C}" dt="2022-05-11T02:54:51.005" v="14" actId="20577"/>
        <pc:sldMkLst>
          <pc:docMk/>
          <pc:sldMk cId="469961110" sldId="258"/>
        </pc:sldMkLst>
        <pc:spChg chg="mod">
          <ac:chgData name="Beemola, Nikesh N" userId="S::nbeemol@calstatela.edu::8f4efa11-ef20-468e-89e9-bc91767a4a0a" providerId="AD" clId="Web-{32F12455-3001-8E51-458A-EC614F5EA09C}" dt="2022-05-11T02:54:51.005" v="14" actId="20577"/>
          <ac:spMkLst>
            <pc:docMk/>
            <pc:sldMk cId="469961110" sldId="258"/>
            <ac:spMk id="2" creationId="{EA5AE4E4-3ECB-8D9C-F495-85C32004A433}"/>
          </ac:spMkLst>
        </pc:spChg>
      </pc:sldChg>
      <pc:sldChg chg="addSp delSp modSp new ord">
        <pc:chgData name="Beemola, Nikesh N" userId="S::nbeemol@calstatela.edu::8f4efa11-ef20-468e-89e9-bc91767a4a0a" providerId="AD" clId="Web-{32F12455-3001-8E51-458A-EC614F5EA09C}" dt="2022-05-11T03:57:15.327" v="257" actId="20577"/>
        <pc:sldMkLst>
          <pc:docMk/>
          <pc:sldMk cId="2578048327" sldId="267"/>
        </pc:sldMkLst>
        <pc:spChg chg="del">
          <ac:chgData name="Beemola, Nikesh N" userId="S::nbeemol@calstatela.edu::8f4efa11-ef20-468e-89e9-bc91767a4a0a" providerId="AD" clId="Web-{32F12455-3001-8E51-458A-EC614F5EA09C}" dt="2022-05-11T03:06:57.973" v="135"/>
          <ac:spMkLst>
            <pc:docMk/>
            <pc:sldMk cId="2578048327" sldId="267"/>
            <ac:spMk id="2" creationId="{73C21A98-2C2F-5B17-39AA-48F2EB9915FD}"/>
          </ac:spMkLst>
        </pc:spChg>
        <pc:spChg chg="add mod">
          <ac:chgData name="Beemola, Nikesh N" userId="S::nbeemol@calstatela.edu::8f4efa11-ef20-468e-89e9-bc91767a4a0a" providerId="AD" clId="Web-{32F12455-3001-8E51-458A-EC614F5EA09C}" dt="2022-05-11T03:57:15.327" v="257" actId="20577"/>
          <ac:spMkLst>
            <pc:docMk/>
            <pc:sldMk cId="2578048327" sldId="267"/>
            <ac:spMk id="2" creationId="{C7C12AAA-5397-43E2-BCB1-A2A54AF77254}"/>
          </ac:spMkLst>
        </pc:spChg>
        <pc:spChg chg="del">
          <ac:chgData name="Beemola, Nikesh N" userId="S::nbeemol@calstatela.edu::8f4efa11-ef20-468e-89e9-bc91767a4a0a" providerId="AD" clId="Web-{32F12455-3001-8E51-458A-EC614F5EA09C}" dt="2022-05-11T03:07:02.552" v="136"/>
          <ac:spMkLst>
            <pc:docMk/>
            <pc:sldMk cId="2578048327" sldId="267"/>
            <ac:spMk id="3" creationId="{D09BD17E-7B7A-C169-F3AA-C2211530418B}"/>
          </ac:spMkLst>
        </pc:spChg>
        <pc:spChg chg="add mod">
          <ac:chgData name="Beemola, Nikesh N" userId="S::nbeemol@calstatela.edu::8f4efa11-ef20-468e-89e9-bc91767a4a0a" providerId="AD" clId="Web-{32F12455-3001-8E51-458A-EC614F5EA09C}" dt="2022-05-11T03:57:09.155" v="255" actId="20577"/>
          <ac:spMkLst>
            <pc:docMk/>
            <pc:sldMk cId="2578048327" sldId="267"/>
            <ac:spMk id="6" creationId="{227134B0-0818-E270-345B-29508AEADC45}"/>
          </ac:spMkLst>
        </pc:spChg>
        <pc:spChg chg="add mod">
          <ac:chgData name="Beemola, Nikesh N" userId="S::nbeemol@calstatela.edu::8f4efa11-ef20-468e-89e9-bc91767a4a0a" providerId="AD" clId="Web-{32F12455-3001-8E51-458A-EC614F5EA09C}" dt="2022-05-11T03:57:04.029" v="254" actId="20577"/>
          <ac:spMkLst>
            <pc:docMk/>
            <pc:sldMk cId="2578048327" sldId="267"/>
            <ac:spMk id="7" creationId="{7C782F5E-8149-5A9F-0F44-1D81CC7A6EA4}"/>
          </ac:spMkLst>
        </pc:spChg>
        <pc:spChg chg="add mod">
          <ac:chgData name="Beemola, Nikesh N" userId="S::nbeemol@calstatela.edu::8f4efa11-ef20-468e-89e9-bc91767a4a0a" providerId="AD" clId="Web-{32F12455-3001-8E51-458A-EC614F5EA09C}" dt="2022-05-11T03:10:00.055" v="214" actId="20577"/>
          <ac:spMkLst>
            <pc:docMk/>
            <pc:sldMk cId="2578048327" sldId="267"/>
            <ac:spMk id="8" creationId="{2B53E683-076A-A7B7-25E4-4FB76D026524}"/>
          </ac:spMkLst>
        </pc:spChg>
        <pc:picChg chg="add">
          <ac:chgData name="Beemola, Nikesh N" userId="S::nbeemol@calstatela.edu::8f4efa11-ef20-468e-89e9-bc91767a4a0a" providerId="AD" clId="Web-{32F12455-3001-8E51-458A-EC614F5EA09C}" dt="2022-05-11T03:07:10.677" v="137"/>
          <ac:picMkLst>
            <pc:docMk/>
            <pc:sldMk cId="2578048327" sldId="267"/>
            <ac:picMk id="5" creationId="{4B58772F-1EDB-B187-C905-35703A2DB6A7}"/>
          </ac:picMkLst>
        </pc:picChg>
      </pc:sldChg>
    </pc:docChg>
  </pc:docChgLst>
  <pc:docChgLst>
    <pc:chgData name="Beemola, Nikesh N" userId="S::nbeemol@calstatela.edu::8f4efa11-ef20-468e-89e9-bc91767a4a0a" providerId="AD" clId="Web-{74631CB5-6693-D747-53EA-850F48CB188D}"/>
    <pc:docChg chg="addSld delSld modSld sldOrd">
      <pc:chgData name="Beemola, Nikesh N" userId="S::nbeemol@calstatela.edu::8f4efa11-ef20-468e-89e9-bc91767a4a0a" providerId="AD" clId="Web-{74631CB5-6693-D747-53EA-850F48CB188D}" dt="2022-05-12T00:39:03.186" v="541" actId="1076"/>
      <pc:docMkLst>
        <pc:docMk/>
      </pc:docMkLst>
      <pc:sldChg chg="modSp ord">
        <pc:chgData name="Beemola, Nikesh N" userId="S::nbeemol@calstatela.edu::8f4efa11-ef20-468e-89e9-bc91767a4a0a" providerId="AD" clId="Web-{74631CB5-6693-D747-53EA-850F48CB188D}" dt="2022-05-12T00:02:31.783" v="457" actId="20577"/>
        <pc:sldMkLst>
          <pc:docMk/>
          <pc:sldMk cId="885434882" sldId="256"/>
        </pc:sldMkLst>
        <pc:spChg chg="mod">
          <ac:chgData name="Beemola, Nikesh N" userId="S::nbeemol@calstatela.edu::8f4efa11-ef20-468e-89e9-bc91767a4a0a" providerId="AD" clId="Web-{74631CB5-6693-D747-53EA-850F48CB188D}" dt="2022-05-12T00:02:31.783" v="457" actId="20577"/>
          <ac:spMkLst>
            <pc:docMk/>
            <pc:sldMk cId="885434882" sldId="256"/>
            <ac:spMk id="2" creationId="{10E37828-0FBC-4D1F-8018-25271C4D204A}"/>
          </ac:spMkLst>
        </pc:spChg>
        <pc:spChg chg="mod">
          <ac:chgData name="Beemola, Nikesh N" userId="S::nbeemol@calstatela.edu::8f4efa11-ef20-468e-89e9-bc91767a4a0a" providerId="AD" clId="Web-{74631CB5-6693-D747-53EA-850F48CB188D}" dt="2022-05-12T00:02:05.705" v="455" actId="1076"/>
          <ac:spMkLst>
            <pc:docMk/>
            <pc:sldMk cId="885434882" sldId="256"/>
            <ac:spMk id="5" creationId="{5E1E7434-ABC7-9426-1D8B-749AC6294CB5}"/>
          </ac:spMkLst>
        </pc:spChg>
      </pc:sldChg>
      <pc:sldChg chg="addSp delSp modSp ord">
        <pc:chgData name="Beemola, Nikesh N" userId="S::nbeemol@calstatela.edu::8f4efa11-ef20-468e-89e9-bc91767a4a0a" providerId="AD" clId="Web-{74631CB5-6693-D747-53EA-850F48CB188D}" dt="2022-05-12T00:38:24.887" v="539"/>
        <pc:sldMkLst>
          <pc:docMk/>
          <pc:sldMk cId="492906475" sldId="257"/>
        </pc:sldMkLst>
        <pc:spChg chg="mod">
          <ac:chgData name="Beemola, Nikesh N" userId="S::nbeemol@calstatela.edu::8f4efa11-ef20-468e-89e9-bc91767a4a0a" providerId="AD" clId="Web-{74631CB5-6693-D747-53EA-850F48CB188D}" dt="2022-05-12T00:05:29.740" v="492" actId="1076"/>
          <ac:spMkLst>
            <pc:docMk/>
            <pc:sldMk cId="492906475" sldId="257"/>
            <ac:spMk id="2" creationId="{9E309BFA-8007-EA27-75D0-168BCA1F07FD}"/>
          </ac:spMkLst>
        </pc:spChg>
        <pc:spChg chg="add del mod">
          <ac:chgData name="Beemola, Nikesh N" userId="S::nbeemol@calstatela.edu::8f4efa11-ef20-468e-89e9-bc91767a4a0a" providerId="AD" clId="Web-{74631CB5-6693-D747-53EA-850F48CB188D}" dt="2022-05-12T00:38:24.887" v="539"/>
          <ac:spMkLst>
            <pc:docMk/>
            <pc:sldMk cId="492906475" sldId="257"/>
            <ac:spMk id="6" creationId="{5B9F606F-7720-8E97-1C99-91AB7FE64235}"/>
          </ac:spMkLst>
        </pc:spChg>
      </pc:sldChg>
      <pc:sldChg chg="modSp ord">
        <pc:chgData name="Beemola, Nikesh N" userId="S::nbeemol@calstatela.edu::8f4efa11-ef20-468e-89e9-bc91767a4a0a" providerId="AD" clId="Web-{74631CB5-6693-D747-53EA-850F48CB188D}" dt="2022-05-12T00:01:50.142" v="452" actId="1076"/>
        <pc:sldMkLst>
          <pc:docMk/>
          <pc:sldMk cId="469961110" sldId="258"/>
        </pc:sldMkLst>
        <pc:spChg chg="mod">
          <ac:chgData name="Beemola, Nikesh N" userId="S::nbeemol@calstatela.edu::8f4efa11-ef20-468e-89e9-bc91767a4a0a" providerId="AD" clId="Web-{74631CB5-6693-D747-53EA-850F48CB188D}" dt="2022-05-11T22:17:59.405" v="354" actId="20577"/>
          <ac:spMkLst>
            <pc:docMk/>
            <pc:sldMk cId="469961110" sldId="258"/>
            <ac:spMk id="2" creationId="{EA5AE4E4-3ECB-8D9C-F495-85C32004A433}"/>
          </ac:spMkLst>
        </pc:spChg>
        <pc:spChg chg="mod">
          <ac:chgData name="Beemola, Nikesh N" userId="S::nbeemol@calstatela.edu::8f4efa11-ef20-468e-89e9-bc91767a4a0a" providerId="AD" clId="Web-{74631CB5-6693-D747-53EA-850F48CB188D}" dt="2022-05-12T00:01:50.142" v="452" actId="1076"/>
          <ac:spMkLst>
            <pc:docMk/>
            <pc:sldMk cId="469961110" sldId="258"/>
            <ac:spMk id="7" creationId="{5D10583B-D789-6CEB-4F60-3E2D8E65AD52}"/>
          </ac:spMkLst>
        </pc:spChg>
      </pc:sldChg>
      <pc:sldChg chg="modSp ord">
        <pc:chgData name="Beemola, Nikesh N" userId="S::nbeemol@calstatela.edu::8f4efa11-ef20-468e-89e9-bc91767a4a0a" providerId="AD" clId="Web-{74631CB5-6693-D747-53EA-850F48CB188D}" dt="2022-05-12T00:03:48.691" v="473" actId="1076"/>
        <pc:sldMkLst>
          <pc:docMk/>
          <pc:sldMk cId="3330818500" sldId="259"/>
        </pc:sldMkLst>
        <pc:spChg chg="mod">
          <ac:chgData name="Beemola, Nikesh N" userId="S::nbeemol@calstatela.edu::8f4efa11-ef20-468e-89e9-bc91767a4a0a" providerId="AD" clId="Web-{74631CB5-6693-D747-53EA-850F48CB188D}" dt="2022-05-11T20:53:01.787" v="217" actId="1076"/>
          <ac:spMkLst>
            <pc:docMk/>
            <pc:sldMk cId="3330818500" sldId="259"/>
            <ac:spMk id="2" creationId="{AF6F70F6-CB50-9557-F991-7A6F3E4102A4}"/>
          </ac:spMkLst>
        </pc:spChg>
        <pc:spChg chg="mod">
          <ac:chgData name="Beemola, Nikesh N" userId="S::nbeemol@calstatela.edu::8f4efa11-ef20-468e-89e9-bc91767a4a0a" providerId="AD" clId="Web-{74631CB5-6693-D747-53EA-850F48CB188D}" dt="2022-05-12T00:03:48.691" v="473" actId="1076"/>
          <ac:spMkLst>
            <pc:docMk/>
            <pc:sldMk cId="3330818500" sldId="259"/>
            <ac:spMk id="14" creationId="{38BAFED2-865D-47E7-BB54-CA92B47E0DDD}"/>
          </ac:spMkLst>
        </pc:spChg>
      </pc:sldChg>
      <pc:sldChg chg="modSp ord">
        <pc:chgData name="Beemola, Nikesh N" userId="S::nbeemol@calstatela.edu::8f4efa11-ef20-468e-89e9-bc91767a4a0a" providerId="AD" clId="Web-{74631CB5-6693-D747-53EA-850F48CB188D}" dt="2022-05-12T00:03:05.753" v="464" actId="1076"/>
        <pc:sldMkLst>
          <pc:docMk/>
          <pc:sldMk cId="1864686394" sldId="260"/>
        </pc:sldMkLst>
        <pc:spChg chg="mod">
          <ac:chgData name="Beemola, Nikesh N" userId="S::nbeemol@calstatela.edu::8f4efa11-ef20-468e-89e9-bc91767a4a0a" providerId="AD" clId="Web-{74631CB5-6693-D747-53EA-850F48CB188D}" dt="2022-05-12T00:03:05.753" v="464" actId="1076"/>
          <ac:spMkLst>
            <pc:docMk/>
            <pc:sldMk cId="1864686394" sldId="260"/>
            <ac:spMk id="8" creationId="{72E60906-3427-470D-869B-CFA53BD3B34D}"/>
          </ac:spMkLst>
        </pc:spChg>
        <pc:graphicFrameChg chg="mod modGraphic">
          <ac:chgData name="Beemola, Nikesh N" userId="S::nbeemol@calstatela.edu::8f4efa11-ef20-468e-89e9-bc91767a4a0a" providerId="AD" clId="Web-{74631CB5-6693-D747-53EA-850F48CB188D}" dt="2022-05-11T23:56:31.089" v="425"/>
          <ac:graphicFrameMkLst>
            <pc:docMk/>
            <pc:sldMk cId="1864686394" sldId="260"/>
            <ac:graphicFrameMk id="3" creationId="{255FCFE1-A8AB-EF31-B947-ECA26BF9DE21}"/>
          </ac:graphicFrameMkLst>
        </pc:graphicFrameChg>
      </pc:sldChg>
      <pc:sldChg chg="modSp">
        <pc:chgData name="Beemola, Nikesh N" userId="S::nbeemol@calstatela.edu::8f4efa11-ef20-468e-89e9-bc91767a4a0a" providerId="AD" clId="Web-{74631CB5-6693-D747-53EA-850F48CB188D}" dt="2022-05-12T00:03:32.550" v="470" actId="1076"/>
        <pc:sldMkLst>
          <pc:docMk/>
          <pc:sldMk cId="828749781" sldId="261"/>
        </pc:sldMkLst>
        <pc:spChg chg="mod">
          <ac:chgData name="Beemola, Nikesh N" userId="S::nbeemol@calstatela.edu::8f4efa11-ef20-468e-89e9-bc91767a4a0a" providerId="AD" clId="Web-{74631CB5-6693-D747-53EA-850F48CB188D}" dt="2022-05-12T00:03:32.550" v="470" actId="1076"/>
          <ac:spMkLst>
            <pc:docMk/>
            <pc:sldMk cId="828749781" sldId="261"/>
            <ac:spMk id="2" creationId="{225879DE-A1B9-4037-8E64-8BD121FDD2A1}"/>
          </ac:spMkLst>
        </pc:spChg>
      </pc:sldChg>
      <pc:sldChg chg="modSp">
        <pc:chgData name="Beemola, Nikesh N" userId="S::nbeemol@calstatela.edu::8f4efa11-ef20-468e-89e9-bc91767a4a0a" providerId="AD" clId="Web-{74631CB5-6693-D747-53EA-850F48CB188D}" dt="2022-05-12T00:04:02.457" v="476" actId="1076"/>
        <pc:sldMkLst>
          <pc:docMk/>
          <pc:sldMk cId="809007214" sldId="262"/>
        </pc:sldMkLst>
        <pc:spChg chg="mod">
          <ac:chgData name="Beemola, Nikesh N" userId="S::nbeemol@calstatela.edu::8f4efa11-ef20-468e-89e9-bc91767a4a0a" providerId="AD" clId="Web-{74631CB5-6693-D747-53EA-850F48CB188D}" dt="2022-05-12T00:04:02.457" v="476" actId="1076"/>
          <ac:spMkLst>
            <pc:docMk/>
            <pc:sldMk cId="809007214" sldId="262"/>
            <ac:spMk id="4" creationId="{CEAB2598-9BB5-4C72-8870-04FCD19E5A2E}"/>
          </ac:spMkLst>
        </pc:spChg>
        <pc:spChg chg="mod">
          <ac:chgData name="Beemola, Nikesh N" userId="S::nbeemol@calstatela.edu::8f4efa11-ef20-468e-89e9-bc91767a4a0a" providerId="AD" clId="Web-{74631CB5-6693-D747-53EA-850F48CB188D}" dt="2022-05-11T21:00:46.844" v="236" actId="1076"/>
          <ac:spMkLst>
            <pc:docMk/>
            <pc:sldMk cId="809007214" sldId="262"/>
            <ac:spMk id="9" creationId="{C62F895E-7636-4BEB-A68A-ABC68C62D3B8}"/>
          </ac:spMkLst>
        </pc:spChg>
      </pc:sldChg>
      <pc:sldChg chg="modSp">
        <pc:chgData name="Beemola, Nikesh N" userId="S::nbeemol@calstatela.edu::8f4efa11-ef20-468e-89e9-bc91767a4a0a" providerId="AD" clId="Web-{74631CB5-6693-D747-53EA-850F48CB188D}" dt="2022-05-12T00:04:12.082" v="478" actId="20577"/>
        <pc:sldMkLst>
          <pc:docMk/>
          <pc:sldMk cId="2621921892" sldId="263"/>
        </pc:sldMkLst>
        <pc:spChg chg="mod">
          <ac:chgData name="Beemola, Nikesh N" userId="S::nbeemol@calstatela.edu::8f4efa11-ef20-468e-89e9-bc91767a4a0a" providerId="AD" clId="Web-{74631CB5-6693-D747-53EA-850F48CB188D}" dt="2022-05-12T00:04:12.082" v="478" actId="20577"/>
          <ac:spMkLst>
            <pc:docMk/>
            <pc:sldMk cId="2621921892" sldId="263"/>
            <ac:spMk id="2" creationId="{FC3DC94F-B3FB-4FEE-B5DA-9F1000CE42E3}"/>
          </ac:spMkLst>
        </pc:spChg>
        <pc:spChg chg="mod">
          <ac:chgData name="Beemola, Nikesh N" userId="S::nbeemol@calstatela.edu::8f4efa11-ef20-468e-89e9-bc91767a4a0a" providerId="AD" clId="Web-{74631CB5-6693-D747-53EA-850F48CB188D}" dt="2022-05-11T22:25:03.774" v="355" actId="1076"/>
          <ac:spMkLst>
            <pc:docMk/>
            <pc:sldMk cId="2621921892" sldId="263"/>
            <ac:spMk id="3" creationId="{7D2E5860-C4EA-8296-D605-11F97987E0EE}"/>
          </ac:spMkLst>
        </pc:spChg>
      </pc:sldChg>
      <pc:sldChg chg="addSp modSp">
        <pc:chgData name="Beemola, Nikesh N" userId="S::nbeemol@calstatela.edu::8f4efa11-ef20-468e-89e9-bc91767a4a0a" providerId="AD" clId="Web-{74631CB5-6693-D747-53EA-850F48CB188D}" dt="2022-05-12T00:04:27.395" v="481" actId="1076"/>
        <pc:sldMkLst>
          <pc:docMk/>
          <pc:sldMk cId="1640921327" sldId="264"/>
        </pc:sldMkLst>
        <pc:spChg chg="mod">
          <ac:chgData name="Beemola, Nikesh N" userId="S::nbeemol@calstatela.edu::8f4efa11-ef20-468e-89e9-bc91767a4a0a" providerId="AD" clId="Web-{74631CB5-6693-D747-53EA-850F48CB188D}" dt="2022-05-12T00:04:27.395" v="481" actId="1076"/>
          <ac:spMkLst>
            <pc:docMk/>
            <pc:sldMk cId="1640921327" sldId="264"/>
            <ac:spMk id="2" creationId="{AFEF8B30-A19D-49C2-9E3B-3B644C58B929}"/>
          </ac:spMkLst>
        </pc:spChg>
        <pc:spChg chg="add mod">
          <ac:chgData name="Beemola, Nikesh N" userId="S::nbeemol@calstatela.edu::8f4efa11-ef20-468e-89e9-bc91767a4a0a" providerId="AD" clId="Web-{74631CB5-6693-D747-53EA-850F48CB188D}" dt="2022-05-11T22:11:39.366" v="334" actId="20577"/>
          <ac:spMkLst>
            <pc:docMk/>
            <pc:sldMk cId="1640921327" sldId="264"/>
            <ac:spMk id="3" creationId="{751C285B-ECBE-8782-B61D-AD2BE93BB398}"/>
          </ac:spMkLst>
        </pc:spChg>
      </pc:sldChg>
      <pc:sldChg chg="modSp">
        <pc:chgData name="Beemola, Nikesh N" userId="S::nbeemol@calstatela.edu::8f4efa11-ef20-468e-89e9-bc91767a4a0a" providerId="AD" clId="Web-{74631CB5-6693-D747-53EA-850F48CB188D}" dt="2022-05-12T00:04:43.411" v="484" actId="1076"/>
        <pc:sldMkLst>
          <pc:docMk/>
          <pc:sldMk cId="387948158" sldId="265"/>
        </pc:sldMkLst>
        <pc:spChg chg="mod">
          <ac:chgData name="Beemola, Nikesh N" userId="S::nbeemol@calstatela.edu::8f4efa11-ef20-468e-89e9-bc91767a4a0a" providerId="AD" clId="Web-{74631CB5-6693-D747-53EA-850F48CB188D}" dt="2022-05-12T00:04:43.411" v="484" actId="1076"/>
          <ac:spMkLst>
            <pc:docMk/>
            <pc:sldMk cId="387948158" sldId="265"/>
            <ac:spMk id="2" creationId="{77EF8E8C-86EC-4C78-80B0-485ADCE50C93}"/>
          </ac:spMkLst>
        </pc:spChg>
        <pc:spChg chg="mod">
          <ac:chgData name="Beemola, Nikesh N" userId="S::nbeemol@calstatela.edu::8f4efa11-ef20-468e-89e9-bc91767a4a0a" providerId="AD" clId="Web-{74631CB5-6693-D747-53EA-850F48CB188D}" dt="2022-05-11T22:16:37.322" v="349" actId="1076"/>
          <ac:spMkLst>
            <pc:docMk/>
            <pc:sldMk cId="387948158" sldId="265"/>
            <ac:spMk id="3" creationId="{BC2B81C4-3640-05FB-8BBB-59B4883B51E0}"/>
          </ac:spMkLst>
        </pc:spChg>
      </pc:sldChg>
      <pc:sldChg chg="addSp delSp modSp">
        <pc:chgData name="Beemola, Nikesh N" userId="S::nbeemol@calstatela.edu::8f4efa11-ef20-468e-89e9-bc91767a4a0a" providerId="AD" clId="Web-{74631CB5-6693-D747-53EA-850F48CB188D}" dt="2022-05-12T00:05:51.084" v="494" actId="1076"/>
        <pc:sldMkLst>
          <pc:docMk/>
          <pc:sldMk cId="328764209" sldId="266"/>
        </pc:sldMkLst>
        <pc:spChg chg="mod">
          <ac:chgData name="Beemola, Nikesh N" userId="S::nbeemol@calstatela.edu::8f4efa11-ef20-468e-89e9-bc91767a4a0a" providerId="AD" clId="Web-{74631CB5-6693-D747-53EA-850F48CB188D}" dt="2022-05-12T00:04:57.005" v="488" actId="1076"/>
          <ac:spMkLst>
            <pc:docMk/>
            <pc:sldMk cId="328764209" sldId="266"/>
            <ac:spMk id="8" creationId="{AC7CEE1A-08B9-8202-C4B8-A6A7F5399483}"/>
          </ac:spMkLst>
        </pc:spChg>
        <pc:picChg chg="add del mod">
          <ac:chgData name="Beemola, Nikesh N" userId="S::nbeemol@calstatela.edu::8f4efa11-ef20-468e-89e9-bc91767a4a0a" providerId="AD" clId="Web-{74631CB5-6693-D747-53EA-850F48CB188D}" dt="2022-05-11T23:49:08.127" v="364"/>
          <ac:picMkLst>
            <pc:docMk/>
            <pc:sldMk cId="328764209" sldId="266"/>
            <ac:picMk id="2" creationId="{9F411BBB-1A80-479A-333B-DFA532CD4749}"/>
          </ac:picMkLst>
        </pc:picChg>
        <pc:picChg chg="mod">
          <ac:chgData name="Beemola, Nikesh N" userId="S::nbeemol@calstatela.edu::8f4efa11-ef20-468e-89e9-bc91767a4a0a" providerId="AD" clId="Web-{74631CB5-6693-D747-53EA-850F48CB188D}" dt="2022-05-12T00:05:51.084" v="494" actId="1076"/>
          <ac:picMkLst>
            <pc:docMk/>
            <pc:sldMk cId="328764209" sldId="266"/>
            <ac:picMk id="3" creationId="{606B09FA-8EDC-3AA4-E7A3-E38D7C4EF3D3}"/>
          </ac:picMkLst>
        </pc:picChg>
      </pc:sldChg>
      <pc:sldChg chg="modSp ord">
        <pc:chgData name="Beemola, Nikesh N" userId="S::nbeemol@calstatela.edu::8f4efa11-ef20-468e-89e9-bc91767a4a0a" providerId="AD" clId="Web-{74631CB5-6693-D747-53EA-850F48CB188D}" dt="2022-05-12T00:02:51.112" v="460" actId="1076"/>
        <pc:sldMkLst>
          <pc:docMk/>
          <pc:sldMk cId="2578048327" sldId="267"/>
        </pc:sldMkLst>
        <pc:spChg chg="mod">
          <ac:chgData name="Beemola, Nikesh N" userId="S::nbeemol@calstatela.edu::8f4efa11-ef20-468e-89e9-bc91767a4a0a" providerId="AD" clId="Web-{74631CB5-6693-D747-53EA-850F48CB188D}" dt="2022-05-11T21:00:11.733" v="234" actId="20577"/>
          <ac:spMkLst>
            <pc:docMk/>
            <pc:sldMk cId="2578048327" sldId="267"/>
            <ac:spMk id="2" creationId="{C7C12AAA-5397-43E2-BCB1-A2A54AF77254}"/>
          </ac:spMkLst>
        </pc:spChg>
        <pc:spChg chg="mod">
          <ac:chgData name="Beemola, Nikesh N" userId="S::nbeemol@calstatela.edu::8f4efa11-ef20-468e-89e9-bc91767a4a0a" providerId="AD" clId="Web-{74631CB5-6693-D747-53EA-850F48CB188D}" dt="2022-05-12T00:02:51.112" v="460" actId="1076"/>
          <ac:spMkLst>
            <pc:docMk/>
            <pc:sldMk cId="2578048327" sldId="267"/>
            <ac:spMk id="6" creationId="{227134B0-0818-E270-345B-29508AEADC45}"/>
          </ac:spMkLst>
        </pc:spChg>
        <pc:spChg chg="mod">
          <ac:chgData name="Beemola, Nikesh N" userId="S::nbeemol@calstatela.edu::8f4efa11-ef20-468e-89e9-bc91767a4a0a" providerId="AD" clId="Web-{74631CB5-6693-D747-53EA-850F48CB188D}" dt="2022-05-11T21:00:17.483" v="235" actId="20577"/>
          <ac:spMkLst>
            <pc:docMk/>
            <pc:sldMk cId="2578048327" sldId="267"/>
            <ac:spMk id="7" creationId="{7C782F5E-8149-5A9F-0F44-1D81CC7A6EA4}"/>
          </ac:spMkLst>
        </pc:spChg>
      </pc:sldChg>
      <pc:sldChg chg="addSp delSp modSp new">
        <pc:chgData name="Beemola, Nikesh N" userId="S::nbeemol@calstatela.edu::8f4efa11-ef20-468e-89e9-bc91767a4a0a" providerId="AD" clId="Web-{74631CB5-6693-D747-53EA-850F48CB188D}" dt="2022-05-12T00:06:19.959" v="498" actId="1076"/>
        <pc:sldMkLst>
          <pc:docMk/>
          <pc:sldMk cId="1435388895" sldId="268"/>
        </pc:sldMkLst>
        <pc:spChg chg="del">
          <ac:chgData name="Beemola, Nikesh N" userId="S::nbeemol@calstatela.edu::8f4efa11-ef20-468e-89e9-bc91767a4a0a" providerId="AD" clId="Web-{74631CB5-6693-D747-53EA-850F48CB188D}" dt="2022-05-11T23:51:19.021" v="384"/>
          <ac:spMkLst>
            <pc:docMk/>
            <pc:sldMk cId="1435388895" sldId="268"/>
            <ac:spMk id="2" creationId="{4DAF7EAC-C0F6-A539-3ECD-717F0D7B2C94}"/>
          </ac:spMkLst>
        </pc:spChg>
        <pc:spChg chg="del">
          <ac:chgData name="Beemola, Nikesh N" userId="S::nbeemol@calstatela.edu::8f4efa11-ef20-468e-89e9-bc91767a4a0a" providerId="AD" clId="Web-{74631CB5-6693-D747-53EA-850F48CB188D}" dt="2022-05-11T23:51:15.067" v="383"/>
          <ac:spMkLst>
            <pc:docMk/>
            <pc:sldMk cId="1435388895" sldId="268"/>
            <ac:spMk id="3" creationId="{D231C9B6-E81A-8A87-31E2-DA975800119F}"/>
          </ac:spMkLst>
        </pc:spChg>
        <pc:picChg chg="mod">
          <ac:chgData name="Beemola, Nikesh N" userId="S::nbeemol@calstatela.edu::8f4efa11-ef20-468e-89e9-bc91767a4a0a" providerId="AD" clId="Web-{74631CB5-6693-D747-53EA-850F48CB188D}" dt="2022-05-12T00:06:19.959" v="498" actId="1076"/>
          <ac:picMkLst>
            <pc:docMk/>
            <pc:sldMk cId="1435388895" sldId="268"/>
            <ac:picMk id="4" creationId="{90FAFDFC-C295-056A-7AFF-A982561E705F}"/>
          </ac:picMkLst>
        </pc:picChg>
        <pc:picChg chg="add del">
          <ac:chgData name="Beemola, Nikesh N" userId="S::nbeemol@calstatela.edu::8f4efa11-ef20-468e-89e9-bc91767a4a0a" providerId="AD" clId="Web-{74631CB5-6693-D747-53EA-850F48CB188D}" dt="2022-05-11T23:50:56.020" v="380"/>
          <ac:picMkLst>
            <pc:docMk/>
            <pc:sldMk cId="1435388895" sldId="268"/>
            <ac:picMk id="5" creationId="{8BDF92D9-D2E4-F555-C9ED-6D2A65F96A34}"/>
          </ac:picMkLst>
        </pc:picChg>
        <pc:picChg chg="add del">
          <ac:chgData name="Beemola, Nikesh N" userId="S::nbeemol@calstatela.edu::8f4efa11-ef20-468e-89e9-bc91767a4a0a" providerId="AD" clId="Web-{74631CB5-6693-D747-53EA-850F48CB188D}" dt="2022-05-11T23:51:11.474" v="382"/>
          <ac:picMkLst>
            <pc:docMk/>
            <pc:sldMk cId="1435388895" sldId="268"/>
            <ac:picMk id="7" creationId="{4F06792A-EA54-ADFD-20F5-9F5886BD41C1}"/>
          </ac:picMkLst>
        </pc:picChg>
        <pc:picChg chg="add">
          <ac:chgData name="Beemola, Nikesh N" userId="S::nbeemol@calstatela.edu::8f4efa11-ef20-468e-89e9-bc91767a4a0a" providerId="AD" clId="Web-{74631CB5-6693-D747-53EA-850F48CB188D}" dt="2022-05-11T23:51:24.677" v="385"/>
          <ac:picMkLst>
            <pc:docMk/>
            <pc:sldMk cId="1435388895" sldId="268"/>
            <ac:picMk id="9" creationId="{3A236562-F6BD-21A1-6CC5-B0AB2AB5E412}"/>
          </ac:picMkLst>
        </pc:picChg>
      </pc:sldChg>
      <pc:sldChg chg="addSp delSp modSp new">
        <pc:chgData name="Beemola, Nikesh N" userId="S::nbeemol@calstatela.edu::8f4efa11-ef20-468e-89e9-bc91767a4a0a" providerId="AD" clId="Web-{74631CB5-6693-D747-53EA-850F48CB188D}" dt="2022-05-12T00:06:34.413" v="502" actId="1076"/>
        <pc:sldMkLst>
          <pc:docMk/>
          <pc:sldMk cId="3348259056" sldId="269"/>
        </pc:sldMkLst>
        <pc:spChg chg="del">
          <ac:chgData name="Beemola, Nikesh N" userId="S::nbeemol@calstatela.edu::8f4efa11-ef20-468e-89e9-bc91767a4a0a" providerId="AD" clId="Web-{74631CB5-6693-D747-53EA-850F48CB188D}" dt="2022-05-11T23:51:54.349" v="388"/>
          <ac:spMkLst>
            <pc:docMk/>
            <pc:sldMk cId="3348259056" sldId="269"/>
            <ac:spMk id="2" creationId="{B7AFABF0-9A66-19BF-7A41-7D0800B5075D}"/>
          </ac:spMkLst>
        </pc:spChg>
        <pc:spChg chg="del">
          <ac:chgData name="Beemola, Nikesh N" userId="S::nbeemol@calstatela.edu::8f4efa11-ef20-468e-89e9-bc91767a4a0a" providerId="AD" clId="Web-{74631CB5-6693-D747-53EA-850F48CB188D}" dt="2022-05-11T23:51:48.193" v="387"/>
          <ac:spMkLst>
            <pc:docMk/>
            <pc:sldMk cId="3348259056" sldId="269"/>
            <ac:spMk id="3" creationId="{B8976722-2F4F-4267-2943-2D8741AD3F95}"/>
          </ac:spMkLst>
        </pc:spChg>
        <pc:picChg chg="mod">
          <ac:chgData name="Beemola, Nikesh N" userId="S::nbeemol@calstatela.edu::8f4efa11-ef20-468e-89e9-bc91767a4a0a" providerId="AD" clId="Web-{74631CB5-6693-D747-53EA-850F48CB188D}" dt="2022-05-12T00:06:34.413" v="502" actId="1076"/>
          <ac:picMkLst>
            <pc:docMk/>
            <pc:sldMk cId="3348259056" sldId="269"/>
            <ac:picMk id="4" creationId="{4E743DA0-3327-110A-0FBF-ED40052FF3B4}"/>
          </ac:picMkLst>
        </pc:picChg>
        <pc:picChg chg="add mod">
          <ac:chgData name="Beemola, Nikesh N" userId="S::nbeemol@calstatela.edu::8f4efa11-ef20-468e-89e9-bc91767a4a0a" providerId="AD" clId="Web-{74631CB5-6693-D747-53EA-850F48CB188D}" dt="2022-05-11T23:52:15.553" v="389" actId="1076"/>
          <ac:picMkLst>
            <pc:docMk/>
            <pc:sldMk cId="3348259056" sldId="269"/>
            <ac:picMk id="5" creationId="{714A1EDA-EC42-EE84-0ECB-F6010918E11D}"/>
          </ac:picMkLst>
        </pc:picChg>
      </pc:sldChg>
      <pc:sldChg chg="addSp delSp modSp new">
        <pc:chgData name="Beemola, Nikesh N" userId="S::nbeemol@calstatela.edu::8f4efa11-ef20-468e-89e9-bc91767a4a0a" providerId="AD" clId="Web-{74631CB5-6693-D747-53EA-850F48CB188D}" dt="2022-05-12T00:07:09.992" v="510" actId="1076"/>
        <pc:sldMkLst>
          <pc:docMk/>
          <pc:sldMk cId="2554179052" sldId="270"/>
        </pc:sldMkLst>
        <pc:spChg chg="del">
          <ac:chgData name="Beemola, Nikesh N" userId="S::nbeemol@calstatela.edu::8f4efa11-ef20-468e-89e9-bc91767a4a0a" providerId="AD" clId="Web-{74631CB5-6693-D747-53EA-850F48CB188D}" dt="2022-05-11T23:53:18.976" v="402"/>
          <ac:spMkLst>
            <pc:docMk/>
            <pc:sldMk cId="2554179052" sldId="270"/>
            <ac:spMk id="2" creationId="{F7236A8B-F4C6-F0A0-6832-3F83C9E72688}"/>
          </ac:spMkLst>
        </pc:spChg>
        <pc:spChg chg="del">
          <ac:chgData name="Beemola, Nikesh N" userId="S::nbeemol@calstatela.edu::8f4efa11-ef20-468e-89e9-bc91767a4a0a" providerId="AD" clId="Web-{74631CB5-6693-D747-53EA-850F48CB188D}" dt="2022-05-11T23:53:23.773" v="403"/>
          <ac:spMkLst>
            <pc:docMk/>
            <pc:sldMk cId="2554179052" sldId="270"/>
            <ac:spMk id="3" creationId="{1D4F2F03-76BD-5A08-DFD7-E2199EEC2B56}"/>
          </ac:spMkLst>
        </pc:spChg>
        <pc:picChg chg="mod">
          <ac:chgData name="Beemola, Nikesh N" userId="S::nbeemol@calstatela.edu::8f4efa11-ef20-468e-89e9-bc91767a4a0a" providerId="AD" clId="Web-{74631CB5-6693-D747-53EA-850F48CB188D}" dt="2022-05-12T00:07:09.992" v="510" actId="1076"/>
          <ac:picMkLst>
            <pc:docMk/>
            <pc:sldMk cId="2554179052" sldId="270"/>
            <ac:picMk id="4" creationId="{6A4217DA-FBF0-7DAB-2EC3-838DE379523D}"/>
          </ac:picMkLst>
        </pc:picChg>
        <pc:picChg chg="add mod">
          <ac:chgData name="Beemola, Nikesh N" userId="S::nbeemol@calstatela.edu::8f4efa11-ef20-468e-89e9-bc91767a4a0a" providerId="AD" clId="Web-{74631CB5-6693-D747-53EA-850F48CB188D}" dt="2022-05-11T23:53:36.070" v="405" actId="1076"/>
          <ac:picMkLst>
            <pc:docMk/>
            <pc:sldMk cId="2554179052" sldId="270"/>
            <ac:picMk id="5" creationId="{FB68D95C-A5C4-2CCC-A1EE-26EF1DF46882}"/>
          </ac:picMkLst>
        </pc:picChg>
      </pc:sldChg>
      <pc:sldChg chg="new del">
        <pc:chgData name="Beemola, Nikesh N" userId="S::nbeemol@calstatela.edu::8f4efa11-ef20-468e-89e9-bc91767a4a0a" providerId="AD" clId="Web-{74631CB5-6693-D747-53EA-850F48CB188D}" dt="2022-05-11T23:50:31.723" v="377"/>
        <pc:sldMkLst>
          <pc:docMk/>
          <pc:sldMk cId="574929607" sldId="271"/>
        </pc:sldMkLst>
      </pc:sldChg>
      <pc:sldChg chg="addSp delSp modSp add replId">
        <pc:chgData name="Beemola, Nikesh N" userId="S::nbeemol@calstatela.edu::8f4efa11-ef20-468e-89e9-bc91767a4a0a" providerId="AD" clId="Web-{74631CB5-6693-D747-53EA-850F48CB188D}" dt="2022-05-12T00:06:54.335" v="506" actId="1076"/>
        <pc:sldMkLst>
          <pc:docMk/>
          <pc:sldMk cId="1871312514" sldId="272"/>
        </pc:sldMkLst>
        <pc:spChg chg="del">
          <ac:chgData name="Beemola, Nikesh N" userId="S::nbeemol@calstatela.edu::8f4efa11-ef20-468e-89e9-bc91767a4a0a" providerId="AD" clId="Web-{74631CB5-6693-D747-53EA-850F48CB188D}" dt="2022-05-11T23:52:26.303" v="391"/>
          <ac:spMkLst>
            <pc:docMk/>
            <pc:sldMk cId="1871312514" sldId="272"/>
            <ac:spMk id="2" creationId="{B7AFABF0-9A66-19BF-7A41-7D0800B5075D}"/>
          </ac:spMkLst>
        </pc:spChg>
        <pc:spChg chg="del">
          <ac:chgData name="Beemola, Nikesh N" userId="S::nbeemol@calstatela.edu::8f4efa11-ef20-468e-89e9-bc91767a4a0a" providerId="AD" clId="Web-{74631CB5-6693-D747-53EA-850F48CB188D}" dt="2022-05-11T23:52:31.084" v="392"/>
          <ac:spMkLst>
            <pc:docMk/>
            <pc:sldMk cId="1871312514" sldId="272"/>
            <ac:spMk id="3" creationId="{B8976722-2F4F-4267-2943-2D8741AD3F95}"/>
          </ac:spMkLst>
        </pc:spChg>
        <pc:picChg chg="mod">
          <ac:chgData name="Beemola, Nikesh N" userId="S::nbeemol@calstatela.edu::8f4efa11-ef20-468e-89e9-bc91767a4a0a" providerId="AD" clId="Web-{74631CB5-6693-D747-53EA-850F48CB188D}" dt="2022-05-12T00:06:54.335" v="506" actId="1076"/>
          <ac:picMkLst>
            <pc:docMk/>
            <pc:sldMk cId="1871312514" sldId="272"/>
            <ac:picMk id="4" creationId="{764F075C-381C-F4F9-F1AE-C489024CD5F1}"/>
          </ac:picMkLst>
        </pc:picChg>
        <pc:picChg chg="add mod">
          <ac:chgData name="Beemola, Nikesh N" userId="S::nbeemol@calstatela.edu::8f4efa11-ef20-468e-89e9-bc91767a4a0a" providerId="AD" clId="Web-{74631CB5-6693-D747-53EA-850F48CB188D}" dt="2022-05-11T23:52:43.147" v="394" actId="1076"/>
          <ac:picMkLst>
            <pc:docMk/>
            <pc:sldMk cId="1871312514" sldId="272"/>
            <ac:picMk id="5" creationId="{51E9F41F-A1F7-CC4A-E37D-2AE418D339FF}"/>
          </ac:picMkLst>
        </pc:picChg>
      </pc:sldChg>
      <pc:sldChg chg="addSp delSp modSp add replId">
        <pc:chgData name="Beemola, Nikesh N" userId="S::nbeemol@calstatela.edu::8f4efa11-ef20-468e-89e9-bc91767a4a0a" providerId="AD" clId="Web-{74631CB5-6693-D747-53EA-850F48CB188D}" dt="2022-05-12T00:07:03.429" v="508" actId="1076"/>
        <pc:sldMkLst>
          <pc:docMk/>
          <pc:sldMk cId="93313137" sldId="273"/>
        </pc:sldMkLst>
        <pc:spChg chg="del">
          <ac:chgData name="Beemola, Nikesh N" userId="S::nbeemol@calstatela.edu::8f4efa11-ef20-468e-89e9-bc91767a4a0a" providerId="AD" clId="Web-{74631CB5-6693-D747-53EA-850F48CB188D}" dt="2022-05-11T23:52:54.054" v="397"/>
          <ac:spMkLst>
            <pc:docMk/>
            <pc:sldMk cId="93313137" sldId="273"/>
            <ac:spMk id="2" creationId="{B7AFABF0-9A66-19BF-7A41-7D0800B5075D}"/>
          </ac:spMkLst>
        </pc:spChg>
        <pc:spChg chg="del">
          <ac:chgData name="Beemola, Nikesh N" userId="S::nbeemol@calstatela.edu::8f4efa11-ef20-468e-89e9-bc91767a4a0a" providerId="AD" clId="Web-{74631CB5-6693-D747-53EA-850F48CB188D}" dt="2022-05-11T23:52:59.991" v="398"/>
          <ac:spMkLst>
            <pc:docMk/>
            <pc:sldMk cId="93313137" sldId="273"/>
            <ac:spMk id="3" creationId="{B8976722-2F4F-4267-2943-2D8741AD3F95}"/>
          </ac:spMkLst>
        </pc:spChg>
        <pc:spChg chg="add">
          <ac:chgData name="Beemola, Nikesh N" userId="S::nbeemol@calstatela.edu::8f4efa11-ef20-468e-89e9-bc91767a4a0a" providerId="AD" clId="Web-{74631CB5-6693-D747-53EA-850F48CB188D}" dt="2022-05-11T23:50:20.910" v="374"/>
          <ac:spMkLst>
            <pc:docMk/>
            <pc:sldMk cId="93313137" sldId="273"/>
            <ac:spMk id="4" creationId="{7DE00507-746B-BB6A-EF37-CC912973D8F6}"/>
          </ac:spMkLst>
        </pc:spChg>
        <pc:picChg chg="mod">
          <ac:chgData name="Beemola, Nikesh N" userId="S::nbeemol@calstatela.edu::8f4efa11-ef20-468e-89e9-bc91767a4a0a" providerId="AD" clId="Web-{74631CB5-6693-D747-53EA-850F48CB188D}" dt="2022-05-12T00:07:03.429" v="508" actId="1076"/>
          <ac:picMkLst>
            <pc:docMk/>
            <pc:sldMk cId="93313137" sldId="273"/>
            <ac:picMk id="5" creationId="{C620D655-93E6-F00A-1BD8-77F9F7255527}"/>
          </ac:picMkLst>
        </pc:picChg>
        <pc:picChg chg="add mod">
          <ac:chgData name="Beemola, Nikesh N" userId="S::nbeemol@calstatela.edu::8f4efa11-ef20-468e-89e9-bc91767a4a0a" providerId="AD" clId="Web-{74631CB5-6693-D747-53EA-850F48CB188D}" dt="2022-05-11T23:53:11.726" v="400" actId="1076"/>
          <ac:picMkLst>
            <pc:docMk/>
            <pc:sldMk cId="93313137" sldId="273"/>
            <ac:picMk id="6" creationId="{26EC7C50-F45D-179C-0A89-E92341A45D90}"/>
          </ac:picMkLst>
        </pc:picChg>
      </pc:sldChg>
      <pc:sldChg chg="addSp delSp modSp new">
        <pc:chgData name="Beemola, Nikesh N" userId="S::nbeemol@calstatela.edu::8f4efa11-ef20-468e-89e9-bc91767a4a0a" providerId="AD" clId="Web-{74631CB5-6693-D747-53EA-850F48CB188D}" dt="2022-05-12T00:30:15.280" v="535" actId="1076"/>
        <pc:sldMkLst>
          <pc:docMk/>
          <pc:sldMk cId="49203646" sldId="274"/>
        </pc:sldMkLst>
        <pc:spChg chg="del">
          <ac:chgData name="Beemola, Nikesh N" userId="S::nbeemol@calstatela.edu::8f4efa11-ef20-468e-89e9-bc91767a4a0a" providerId="AD" clId="Web-{74631CB5-6693-D747-53EA-850F48CB188D}" dt="2022-05-12T00:29:05.729" v="512"/>
          <ac:spMkLst>
            <pc:docMk/>
            <pc:sldMk cId="49203646" sldId="274"/>
            <ac:spMk id="2" creationId="{2D36D5E1-880C-081C-23C9-A0E6A6169D25}"/>
          </ac:spMkLst>
        </pc:spChg>
        <pc:spChg chg="del">
          <ac:chgData name="Beemola, Nikesh N" userId="S::nbeemol@calstatela.edu::8f4efa11-ef20-468e-89e9-bc91767a4a0a" providerId="AD" clId="Web-{74631CB5-6693-D747-53EA-850F48CB188D}" dt="2022-05-12T00:29:09.589" v="513"/>
          <ac:spMkLst>
            <pc:docMk/>
            <pc:sldMk cId="49203646" sldId="274"/>
            <ac:spMk id="3" creationId="{82456A12-E29A-556E-D98E-8537DD5CD9D6}"/>
          </ac:spMkLst>
        </pc:spChg>
        <pc:spChg chg="add mod">
          <ac:chgData name="Beemola, Nikesh N" userId="S::nbeemol@calstatela.edu::8f4efa11-ef20-468e-89e9-bc91767a4a0a" providerId="AD" clId="Web-{74631CB5-6693-D747-53EA-850F48CB188D}" dt="2022-05-12T00:30:15.280" v="535" actId="1076"/>
          <ac:spMkLst>
            <pc:docMk/>
            <pc:sldMk cId="49203646" sldId="274"/>
            <ac:spMk id="6" creationId="{A4236016-ACAC-877B-80C6-5673D2ECEA27}"/>
          </ac:spMkLst>
        </pc:spChg>
        <pc:picChg chg="add">
          <ac:chgData name="Beemola, Nikesh N" userId="S::nbeemol@calstatela.edu::8f4efa11-ef20-468e-89e9-bc91767a4a0a" providerId="AD" clId="Web-{74631CB5-6693-D747-53EA-850F48CB188D}" dt="2022-05-12T00:29:18.183" v="514"/>
          <ac:picMkLst>
            <pc:docMk/>
            <pc:sldMk cId="49203646" sldId="274"/>
            <ac:picMk id="5" creationId="{8685374E-F846-6DE5-6AC5-27E7C1175C8F}"/>
          </ac:picMkLst>
        </pc:picChg>
      </pc:sldChg>
      <pc:sldChg chg="addSp delSp modSp del">
        <pc:chgData name="Beemola, Nikesh N" userId="S::nbeemol@calstatela.edu::8f4efa11-ef20-468e-89e9-bc91767a4a0a" providerId="AD" clId="Web-{74631CB5-6693-D747-53EA-850F48CB188D}" dt="2022-05-12T00:05:11.349" v="489"/>
        <pc:sldMkLst>
          <pc:docMk/>
          <pc:sldMk cId="530041846" sldId="274"/>
        </pc:sldMkLst>
        <pc:spChg chg="del">
          <ac:chgData name="Beemola, Nikesh N" userId="S::nbeemol@calstatela.edu::8f4efa11-ef20-468e-89e9-bc91767a4a0a" providerId="AD" clId="Web-{74631CB5-6693-D747-53EA-850F48CB188D}" dt="2022-05-11T23:57:48.372" v="428"/>
          <ac:spMkLst>
            <pc:docMk/>
            <pc:sldMk cId="530041846" sldId="274"/>
            <ac:spMk id="2" creationId="{AE279D35-F72F-6D05-2D01-BD97AE2D5873}"/>
          </ac:spMkLst>
        </pc:spChg>
        <pc:spChg chg="del">
          <ac:chgData name="Beemola, Nikesh N" userId="S::nbeemol@calstatela.edu::8f4efa11-ef20-468e-89e9-bc91767a4a0a" providerId="AD" clId="Web-{74631CB5-6693-D747-53EA-850F48CB188D}" dt="2022-05-11T23:57:51.997" v="429"/>
          <ac:spMkLst>
            <pc:docMk/>
            <pc:sldMk cId="530041846" sldId="274"/>
            <ac:spMk id="3" creationId="{D0A11FFB-0D8B-EE5C-C515-C3575D7B52BB}"/>
          </ac:spMkLst>
        </pc:spChg>
        <pc:picChg chg="add mod">
          <ac:chgData name="Beemola, Nikesh N" userId="S::nbeemol@calstatela.edu::8f4efa11-ef20-468e-89e9-bc91767a4a0a" providerId="AD" clId="Web-{74631CB5-6693-D747-53EA-850F48CB188D}" dt="2022-05-11T23:58:01.497" v="432" actId="1076"/>
          <ac:picMkLst>
            <pc:docMk/>
            <pc:sldMk cId="530041846" sldId="274"/>
            <ac:picMk id="5" creationId="{1D09267B-B66C-5A7E-6FA0-8018DDAB6E46}"/>
          </ac:picMkLst>
        </pc:picChg>
      </pc:sldChg>
      <pc:sldChg chg="delSp modSp">
        <pc:chgData name="Beemola, Nikesh N" userId="S::nbeemol@calstatela.edu::8f4efa11-ef20-468e-89e9-bc91767a4a0a" providerId="AD" clId="Web-{74631CB5-6693-D747-53EA-850F48CB188D}" dt="2022-05-12T00:39:03.186" v="541" actId="1076"/>
        <pc:sldMkLst>
          <pc:docMk/>
          <pc:sldMk cId="1701368166" sldId="275"/>
        </pc:sldMkLst>
        <pc:spChg chg="mod">
          <ac:chgData name="Beemola, Nikesh N" userId="S::nbeemol@calstatela.edu::8f4efa11-ef20-468e-89e9-bc91767a4a0a" providerId="AD" clId="Web-{74631CB5-6693-D747-53EA-850F48CB188D}" dt="2022-05-12T00:39:03.186" v="541" actId="1076"/>
          <ac:spMkLst>
            <pc:docMk/>
            <pc:sldMk cId="1701368166" sldId="275"/>
            <ac:spMk id="2" creationId="{B2719567-F196-D363-8056-19FA3335DDF1}"/>
          </ac:spMkLst>
        </pc:spChg>
        <pc:spChg chg="del">
          <ac:chgData name="Beemola, Nikesh N" userId="S::nbeemol@calstatela.edu::8f4efa11-ef20-468e-89e9-bc91767a4a0a" providerId="AD" clId="Web-{74631CB5-6693-D747-53EA-850F48CB188D}" dt="2022-05-12T00:38:49.794" v="540"/>
          <ac:spMkLst>
            <pc:docMk/>
            <pc:sldMk cId="1701368166" sldId="275"/>
            <ac:spMk id="3" creationId="{EBF04C32-9914-78AC-7139-36E13E281C3B}"/>
          </ac:spMkLst>
        </pc:spChg>
      </pc:sldChg>
    </pc:docChg>
  </pc:docChgLst>
  <pc:docChgLst>
    <pc:chgData name="Patel, Vishav" userId="S::vpatel61@calstatela.edu::940aad81-a17c-42e5-8072-0cfe84600065" providerId="AD" clId="Web-{BCCA8C6E-9678-84AC-0232-4D94557BC3C7}"/>
    <pc:docChg chg="addSld modSld sldOrd">
      <pc:chgData name="Patel, Vishav" userId="S::vpatel61@calstatela.edu::940aad81-a17c-42e5-8072-0cfe84600065" providerId="AD" clId="Web-{BCCA8C6E-9678-84AC-0232-4D94557BC3C7}" dt="2022-05-12T00:38:52.578" v="329" actId="20577"/>
      <pc:docMkLst>
        <pc:docMk/>
      </pc:docMkLst>
      <pc:sldChg chg="ord">
        <pc:chgData name="Patel, Vishav" userId="S::vpatel61@calstatela.edu::940aad81-a17c-42e5-8072-0cfe84600065" providerId="AD" clId="Web-{BCCA8C6E-9678-84AC-0232-4D94557BC3C7}" dt="2022-05-11T22:21:08.032" v="210"/>
        <pc:sldMkLst>
          <pc:docMk/>
          <pc:sldMk cId="885434882" sldId="256"/>
        </pc:sldMkLst>
      </pc:sldChg>
      <pc:sldChg chg="addSp modSp">
        <pc:chgData name="Patel, Vishav" userId="S::vpatel61@calstatela.edu::940aad81-a17c-42e5-8072-0cfe84600065" providerId="AD" clId="Web-{BCCA8C6E-9678-84AC-0232-4D94557BC3C7}" dt="2022-05-12T00:35:50.479" v="263" actId="20577"/>
        <pc:sldMkLst>
          <pc:docMk/>
          <pc:sldMk cId="3330818500" sldId="259"/>
        </pc:sldMkLst>
        <pc:spChg chg="add mod">
          <ac:chgData name="Patel, Vishav" userId="S::vpatel61@calstatela.edu::940aad81-a17c-42e5-8072-0cfe84600065" providerId="AD" clId="Web-{BCCA8C6E-9678-84AC-0232-4D94557BC3C7}" dt="2022-05-12T00:35:50.479" v="263" actId="20577"/>
          <ac:spMkLst>
            <pc:docMk/>
            <pc:sldMk cId="3330818500" sldId="259"/>
            <ac:spMk id="3" creationId="{457C1C35-E257-5A5F-DB4B-AD622AF9AF55}"/>
          </ac:spMkLst>
        </pc:spChg>
      </pc:sldChg>
      <pc:sldChg chg="addSp modSp">
        <pc:chgData name="Patel, Vishav" userId="S::vpatel61@calstatela.edu::940aad81-a17c-42e5-8072-0cfe84600065" providerId="AD" clId="Web-{BCCA8C6E-9678-84AC-0232-4D94557BC3C7}" dt="2022-05-11T22:17:59.270" v="197" actId="20577"/>
        <pc:sldMkLst>
          <pc:docMk/>
          <pc:sldMk cId="2621921892" sldId="263"/>
        </pc:sldMkLst>
        <pc:spChg chg="add mod">
          <ac:chgData name="Patel, Vishav" userId="S::vpatel61@calstatela.edu::940aad81-a17c-42e5-8072-0cfe84600065" providerId="AD" clId="Web-{BCCA8C6E-9678-84AC-0232-4D94557BC3C7}" dt="2022-05-11T22:17:59.270" v="197" actId="20577"/>
          <ac:spMkLst>
            <pc:docMk/>
            <pc:sldMk cId="2621921892" sldId="263"/>
            <ac:spMk id="3" creationId="{7D2E5860-C4EA-8296-D605-11F97987E0EE}"/>
          </ac:spMkLst>
        </pc:spChg>
      </pc:sldChg>
      <pc:sldChg chg="modSp">
        <pc:chgData name="Patel, Vishav" userId="S::vpatel61@calstatela.edu::940aad81-a17c-42e5-8072-0cfe84600065" providerId="AD" clId="Web-{BCCA8C6E-9678-84AC-0232-4D94557BC3C7}" dt="2022-05-11T23:41:29.755" v="218" actId="20577"/>
        <pc:sldMkLst>
          <pc:docMk/>
          <pc:sldMk cId="1640921327" sldId="264"/>
        </pc:sldMkLst>
        <pc:spChg chg="mod">
          <ac:chgData name="Patel, Vishav" userId="S::vpatel61@calstatela.edu::940aad81-a17c-42e5-8072-0cfe84600065" providerId="AD" clId="Web-{BCCA8C6E-9678-84AC-0232-4D94557BC3C7}" dt="2022-05-11T23:41:29.755" v="218" actId="20577"/>
          <ac:spMkLst>
            <pc:docMk/>
            <pc:sldMk cId="1640921327" sldId="264"/>
            <ac:spMk id="3" creationId="{751C285B-ECBE-8782-B61D-AD2BE93BB398}"/>
          </ac:spMkLst>
        </pc:spChg>
      </pc:sldChg>
      <pc:sldChg chg="addSp modSp">
        <pc:chgData name="Patel, Vishav" userId="S::vpatel61@calstatela.edu::940aad81-a17c-42e5-8072-0cfe84600065" providerId="AD" clId="Web-{BCCA8C6E-9678-84AC-0232-4D94557BC3C7}" dt="2022-05-11T20:52:21.160" v="172" actId="20577"/>
        <pc:sldMkLst>
          <pc:docMk/>
          <pc:sldMk cId="387948158" sldId="265"/>
        </pc:sldMkLst>
        <pc:spChg chg="add mod">
          <ac:chgData name="Patel, Vishav" userId="S::vpatel61@calstatela.edu::940aad81-a17c-42e5-8072-0cfe84600065" providerId="AD" clId="Web-{BCCA8C6E-9678-84AC-0232-4D94557BC3C7}" dt="2022-05-11T20:52:21.160" v="172" actId="20577"/>
          <ac:spMkLst>
            <pc:docMk/>
            <pc:sldMk cId="387948158" sldId="265"/>
            <ac:spMk id="3" creationId="{BC2B81C4-3640-05FB-8BBB-59B4883B51E0}"/>
          </ac:spMkLst>
        </pc:spChg>
      </pc:sldChg>
      <pc:sldChg chg="addSp modSp">
        <pc:chgData name="Patel, Vishav" userId="S::vpatel61@calstatela.edu::940aad81-a17c-42e5-8072-0cfe84600065" providerId="AD" clId="Web-{BCCA8C6E-9678-84AC-0232-4D94557BC3C7}" dt="2022-05-11T23:53:33.616" v="226" actId="14100"/>
        <pc:sldMkLst>
          <pc:docMk/>
          <pc:sldMk cId="328764209" sldId="266"/>
        </pc:sldMkLst>
        <pc:picChg chg="add mod">
          <ac:chgData name="Patel, Vishav" userId="S::vpatel61@calstatela.edu::940aad81-a17c-42e5-8072-0cfe84600065" providerId="AD" clId="Web-{BCCA8C6E-9678-84AC-0232-4D94557BC3C7}" dt="2022-05-11T23:53:33.616" v="226" actId="14100"/>
          <ac:picMkLst>
            <pc:docMk/>
            <pc:sldMk cId="328764209" sldId="266"/>
            <ac:picMk id="3" creationId="{606B09FA-8EDC-3AA4-E7A3-E38D7C4EF3D3}"/>
          </ac:picMkLst>
        </pc:picChg>
      </pc:sldChg>
      <pc:sldChg chg="modSp">
        <pc:chgData name="Patel, Vishav" userId="S::vpatel61@calstatela.edu::940aad81-a17c-42e5-8072-0cfe84600065" providerId="AD" clId="Web-{BCCA8C6E-9678-84AC-0232-4D94557BC3C7}" dt="2022-05-11T20:12:58.040" v="111" actId="20577"/>
        <pc:sldMkLst>
          <pc:docMk/>
          <pc:sldMk cId="2578048327" sldId="267"/>
        </pc:sldMkLst>
        <pc:spChg chg="mod">
          <ac:chgData name="Patel, Vishav" userId="S::vpatel61@calstatela.edu::940aad81-a17c-42e5-8072-0cfe84600065" providerId="AD" clId="Web-{BCCA8C6E-9678-84AC-0232-4D94557BC3C7}" dt="2022-05-11T20:12:58.040" v="111" actId="20577"/>
          <ac:spMkLst>
            <pc:docMk/>
            <pc:sldMk cId="2578048327" sldId="267"/>
            <ac:spMk id="2" creationId="{C7C12AAA-5397-43E2-BCB1-A2A54AF77254}"/>
          </ac:spMkLst>
        </pc:spChg>
      </pc:sldChg>
      <pc:sldChg chg="addSp modSp">
        <pc:chgData name="Patel, Vishav" userId="S::vpatel61@calstatela.edu::940aad81-a17c-42e5-8072-0cfe84600065" providerId="AD" clId="Web-{BCCA8C6E-9678-84AC-0232-4D94557BC3C7}" dt="2022-05-11T23:54:11.945" v="233" actId="14100"/>
        <pc:sldMkLst>
          <pc:docMk/>
          <pc:sldMk cId="1435388895" sldId="268"/>
        </pc:sldMkLst>
        <pc:picChg chg="add mod">
          <ac:chgData name="Patel, Vishav" userId="S::vpatel61@calstatela.edu::940aad81-a17c-42e5-8072-0cfe84600065" providerId="AD" clId="Web-{BCCA8C6E-9678-84AC-0232-4D94557BC3C7}" dt="2022-05-11T23:54:11.945" v="233" actId="14100"/>
          <ac:picMkLst>
            <pc:docMk/>
            <pc:sldMk cId="1435388895" sldId="268"/>
            <ac:picMk id="4" creationId="{90FAFDFC-C295-056A-7AFF-A982561E705F}"/>
          </ac:picMkLst>
        </pc:picChg>
      </pc:sldChg>
      <pc:sldChg chg="addSp modSp">
        <pc:chgData name="Patel, Vishav" userId="S::vpatel61@calstatela.edu::940aad81-a17c-42e5-8072-0cfe84600065" providerId="AD" clId="Web-{BCCA8C6E-9678-84AC-0232-4D94557BC3C7}" dt="2022-05-11T23:54:40.383" v="238" actId="14100"/>
        <pc:sldMkLst>
          <pc:docMk/>
          <pc:sldMk cId="3348259056" sldId="269"/>
        </pc:sldMkLst>
        <pc:picChg chg="add mod">
          <ac:chgData name="Patel, Vishav" userId="S::vpatel61@calstatela.edu::940aad81-a17c-42e5-8072-0cfe84600065" providerId="AD" clId="Web-{BCCA8C6E-9678-84AC-0232-4D94557BC3C7}" dt="2022-05-11T23:54:40.383" v="238" actId="14100"/>
          <ac:picMkLst>
            <pc:docMk/>
            <pc:sldMk cId="3348259056" sldId="269"/>
            <ac:picMk id="4" creationId="{4E743DA0-3327-110A-0FBF-ED40052FF3B4}"/>
          </ac:picMkLst>
        </pc:picChg>
      </pc:sldChg>
      <pc:sldChg chg="addSp modSp">
        <pc:chgData name="Patel, Vishav" userId="S::vpatel61@calstatela.edu::940aad81-a17c-42e5-8072-0cfe84600065" providerId="AD" clId="Web-{BCCA8C6E-9678-84AC-0232-4D94557BC3C7}" dt="2022-05-11T23:56:57.183" v="259" actId="14100"/>
        <pc:sldMkLst>
          <pc:docMk/>
          <pc:sldMk cId="2554179052" sldId="270"/>
        </pc:sldMkLst>
        <pc:picChg chg="add mod">
          <ac:chgData name="Patel, Vishav" userId="S::vpatel61@calstatela.edu::940aad81-a17c-42e5-8072-0cfe84600065" providerId="AD" clId="Web-{BCCA8C6E-9678-84AC-0232-4D94557BC3C7}" dt="2022-05-11T23:56:57.183" v="259" actId="14100"/>
          <ac:picMkLst>
            <pc:docMk/>
            <pc:sldMk cId="2554179052" sldId="270"/>
            <ac:picMk id="4" creationId="{6A4217DA-FBF0-7DAB-2EC3-838DE379523D}"/>
          </ac:picMkLst>
        </pc:picChg>
      </pc:sldChg>
      <pc:sldChg chg="addSp modSp">
        <pc:chgData name="Patel, Vishav" userId="S::vpatel61@calstatela.edu::940aad81-a17c-42e5-8072-0cfe84600065" providerId="AD" clId="Web-{BCCA8C6E-9678-84AC-0232-4D94557BC3C7}" dt="2022-05-11T23:55:10.446" v="245" actId="14100"/>
        <pc:sldMkLst>
          <pc:docMk/>
          <pc:sldMk cId="1871312514" sldId="272"/>
        </pc:sldMkLst>
        <pc:picChg chg="add mod">
          <ac:chgData name="Patel, Vishav" userId="S::vpatel61@calstatela.edu::940aad81-a17c-42e5-8072-0cfe84600065" providerId="AD" clId="Web-{BCCA8C6E-9678-84AC-0232-4D94557BC3C7}" dt="2022-05-11T23:55:10.446" v="245" actId="14100"/>
          <ac:picMkLst>
            <pc:docMk/>
            <pc:sldMk cId="1871312514" sldId="272"/>
            <ac:picMk id="4" creationId="{764F075C-381C-F4F9-F1AE-C489024CD5F1}"/>
          </ac:picMkLst>
        </pc:picChg>
      </pc:sldChg>
      <pc:sldChg chg="addSp modSp">
        <pc:chgData name="Patel, Vishav" userId="S::vpatel61@calstatela.edu::940aad81-a17c-42e5-8072-0cfe84600065" providerId="AD" clId="Web-{BCCA8C6E-9678-84AC-0232-4D94557BC3C7}" dt="2022-05-11T23:56:29.276" v="251" actId="14100"/>
        <pc:sldMkLst>
          <pc:docMk/>
          <pc:sldMk cId="93313137" sldId="273"/>
        </pc:sldMkLst>
        <pc:picChg chg="add mod">
          <ac:chgData name="Patel, Vishav" userId="S::vpatel61@calstatela.edu::940aad81-a17c-42e5-8072-0cfe84600065" providerId="AD" clId="Web-{BCCA8C6E-9678-84AC-0232-4D94557BC3C7}" dt="2022-05-11T23:56:29.276" v="251" actId="14100"/>
          <ac:picMkLst>
            <pc:docMk/>
            <pc:sldMk cId="93313137" sldId="273"/>
            <ac:picMk id="5" creationId="{C620D655-93E6-F00A-1BD8-77F9F7255527}"/>
          </ac:picMkLst>
        </pc:picChg>
      </pc:sldChg>
      <pc:sldChg chg="new">
        <pc:chgData name="Patel, Vishav" userId="S::vpatel61@calstatela.edu::940aad81-a17c-42e5-8072-0cfe84600065" providerId="AD" clId="Web-{BCCA8C6E-9678-84AC-0232-4D94557BC3C7}" dt="2022-05-11T23:57:15.449" v="260"/>
        <pc:sldMkLst>
          <pc:docMk/>
          <pc:sldMk cId="530041846" sldId="274"/>
        </pc:sldMkLst>
      </pc:sldChg>
      <pc:sldChg chg="modSp new ord">
        <pc:chgData name="Patel, Vishav" userId="S::vpatel61@calstatela.edu::940aad81-a17c-42e5-8072-0cfe84600065" providerId="AD" clId="Web-{BCCA8C6E-9678-84AC-0232-4D94557BC3C7}" dt="2022-05-12T00:38:52.578" v="329" actId="20577"/>
        <pc:sldMkLst>
          <pc:docMk/>
          <pc:sldMk cId="1701368166" sldId="275"/>
        </pc:sldMkLst>
        <pc:spChg chg="mod">
          <ac:chgData name="Patel, Vishav" userId="S::vpatel61@calstatela.edu::940aad81-a17c-42e5-8072-0cfe84600065" providerId="AD" clId="Web-{BCCA8C6E-9678-84AC-0232-4D94557BC3C7}" dt="2022-05-12T00:38:52.578" v="329" actId="20577"/>
          <ac:spMkLst>
            <pc:docMk/>
            <pc:sldMk cId="1701368166" sldId="275"/>
            <ac:spMk id="2" creationId="{B2719567-F196-D363-8056-19FA3335DDF1}"/>
          </ac:spMkLst>
        </pc:spChg>
      </pc:sldChg>
    </pc:docChg>
  </pc:docChgLst>
  <pc:docChgLst>
    <pc:chgData name="Mehalana, Vraj K" userId="S::vmehala@calstatela.edu::782c2b9d-4ae8-4cd1-aef2-573aa10fd97b" providerId="AD" clId="Web-{D5ED4722-3E1C-488F-BC5F-52C67E4B2434}"/>
    <pc:docChg chg="modSld">
      <pc:chgData name="Mehalana, Vraj K" userId="S::vmehala@calstatela.edu::782c2b9d-4ae8-4cd1-aef2-573aa10fd97b" providerId="AD" clId="Web-{D5ED4722-3E1C-488F-BC5F-52C67E4B2434}" dt="2022-05-12T00:33:24.567" v="9" actId="20577"/>
      <pc:docMkLst>
        <pc:docMk/>
      </pc:docMkLst>
      <pc:sldChg chg="addSp modSp">
        <pc:chgData name="Mehalana, Vraj K" userId="S::vmehala@calstatela.edu::782c2b9d-4ae8-4cd1-aef2-573aa10fd97b" providerId="AD" clId="Web-{D5ED4722-3E1C-488F-BC5F-52C67E4B2434}" dt="2022-05-12T00:33:24.567" v="9" actId="20577"/>
        <pc:sldMkLst>
          <pc:docMk/>
          <pc:sldMk cId="49203646" sldId="274"/>
        </pc:sldMkLst>
        <pc:spChg chg="add mod">
          <ac:chgData name="Mehalana, Vraj K" userId="S::vmehala@calstatela.edu::782c2b9d-4ae8-4cd1-aef2-573aa10fd97b" providerId="AD" clId="Web-{D5ED4722-3E1C-488F-BC5F-52C67E4B2434}" dt="2022-05-12T00:33:24.567" v="9" actId="20577"/>
          <ac:spMkLst>
            <pc:docMk/>
            <pc:sldMk cId="49203646" sldId="274"/>
            <ac:spMk id="2" creationId="{208F92AE-A1CD-819C-805F-D3715D00ECB4}"/>
          </ac:spMkLst>
        </pc:spChg>
      </pc:sldChg>
    </pc:docChg>
  </pc:docChgLst>
  <pc:docChgLst>
    <pc:chgData name="Patel, Vishav" userId="S::vpatel61@calstatela.edu::940aad81-a17c-42e5-8072-0cfe84600065" providerId="AD" clId="Web-{272CDEA8-530D-6F80-E94B-623AE39AEA92}"/>
    <pc:docChg chg="modSld">
      <pc:chgData name="Patel, Vishav" userId="S::vpatel61@calstatela.edu::940aad81-a17c-42e5-8072-0cfe84600065" providerId="AD" clId="Web-{272CDEA8-530D-6F80-E94B-623AE39AEA92}" dt="2022-05-08T00:52:13.129" v="12" actId="20577"/>
      <pc:docMkLst>
        <pc:docMk/>
      </pc:docMkLst>
      <pc:sldChg chg="modSp">
        <pc:chgData name="Patel, Vishav" userId="S::vpatel61@calstatela.edu::940aad81-a17c-42e5-8072-0cfe84600065" providerId="AD" clId="Web-{272CDEA8-530D-6F80-E94B-623AE39AEA92}" dt="2022-05-08T00:51:47.254" v="3" actId="1076"/>
        <pc:sldMkLst>
          <pc:docMk/>
          <pc:sldMk cId="885434882" sldId="256"/>
        </pc:sldMkLst>
        <pc:picChg chg="mod">
          <ac:chgData name="Patel, Vishav" userId="S::vpatel61@calstatela.edu::940aad81-a17c-42e5-8072-0cfe84600065" providerId="AD" clId="Web-{272CDEA8-530D-6F80-E94B-623AE39AEA92}" dt="2022-05-08T00:51:47.254" v="3" actId="1076"/>
          <ac:picMkLst>
            <pc:docMk/>
            <pc:sldMk cId="885434882" sldId="256"/>
            <ac:picMk id="4" creationId="{AF88FB63-5834-960C-C693-D204EBC9EAFA}"/>
          </ac:picMkLst>
        </pc:picChg>
      </pc:sldChg>
      <pc:sldChg chg="addSp modSp">
        <pc:chgData name="Patel, Vishav" userId="S::vpatel61@calstatela.edu::940aad81-a17c-42e5-8072-0cfe84600065" providerId="AD" clId="Web-{272CDEA8-530D-6F80-E94B-623AE39AEA92}" dt="2022-05-08T00:52:13.129" v="12" actId="20577"/>
        <pc:sldMkLst>
          <pc:docMk/>
          <pc:sldMk cId="469961110" sldId="258"/>
        </pc:sldMkLst>
        <pc:spChg chg="add mod">
          <ac:chgData name="Patel, Vishav" userId="S::vpatel61@calstatela.edu::940aad81-a17c-42e5-8072-0cfe84600065" providerId="AD" clId="Web-{272CDEA8-530D-6F80-E94B-623AE39AEA92}" dt="2022-05-08T00:52:13.129" v="12" actId="20577"/>
          <ac:spMkLst>
            <pc:docMk/>
            <pc:sldMk cId="469961110" sldId="258"/>
            <ac:spMk id="2" creationId="{0EAABCCE-71DA-2CB8-6C65-5AEF4D563E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2C8A9-5650-4061-85A9-B5CF2B1F3A58}"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33D41-2882-4DDE-9766-B5C87FE57929}" type="slidenum">
              <a:rPr lang="en-US" smtClean="0"/>
              <a:t>‹#›</a:t>
            </a:fld>
            <a:endParaRPr lang="en-US"/>
          </a:p>
        </p:txBody>
      </p:sp>
    </p:spTree>
    <p:extLst>
      <p:ext uri="{BB962C8B-B14F-4D97-AF65-F5344CB8AC3E}">
        <p14:creationId xmlns:p14="http://schemas.microsoft.com/office/powerpoint/2010/main" val="673312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E33D41-2882-4DDE-9766-B5C87FE57929}" type="slidenum">
              <a:rPr lang="en-US" smtClean="0"/>
              <a:t>8</a:t>
            </a:fld>
            <a:endParaRPr lang="en-US"/>
          </a:p>
        </p:txBody>
      </p:sp>
    </p:spTree>
    <p:extLst>
      <p:ext uri="{BB962C8B-B14F-4D97-AF65-F5344CB8AC3E}">
        <p14:creationId xmlns:p14="http://schemas.microsoft.com/office/powerpoint/2010/main" val="583149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5/11/2022</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2569925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5/11/2022</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2563155"/>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bwandowando/ukraine-russian-crisis-twitter-dataset-1-2-m-rows" TargetMode="External"/><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hyperlink" Target="https://github.com/vraj015/CIS-5200-Team-6" TargetMode="External"/><Relationship Id="rId4" Type="http://schemas.openxmlformats.org/officeDocument/2006/relationships/hyperlink" Target="https://anagramscramble.com/anagrams-of/hiv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vraj015/CIS-5200-Team-6"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9567-F196-D363-8056-19FA3335DDF1}"/>
              </a:ext>
            </a:extLst>
          </p:cNvPr>
          <p:cNvSpPr>
            <a:spLocks noGrp="1"/>
          </p:cNvSpPr>
          <p:nvPr>
            <p:ph type="ctrTitle"/>
          </p:nvPr>
        </p:nvSpPr>
        <p:spPr>
          <a:xfrm>
            <a:off x="1567132" y="2488212"/>
            <a:ext cx="9144000" cy="2387600"/>
          </a:xfrm>
        </p:spPr>
        <p:txBody>
          <a:bodyPr>
            <a:normAutofit fontScale="90000"/>
          </a:bodyPr>
          <a:lstStyle/>
          <a:p>
            <a:r>
              <a:rPr lang="en-US" sz="3200"/>
              <a:t>5200 Project</a:t>
            </a:r>
            <a:br>
              <a:rPr lang="en-US" sz="3200"/>
            </a:br>
            <a:br>
              <a:rPr lang="en-US" sz="3200"/>
            </a:br>
            <a:r>
              <a:rPr lang="en-US" sz="3200"/>
              <a:t>Vraj </a:t>
            </a:r>
            <a:r>
              <a:rPr lang="en-US" sz="3200" err="1"/>
              <a:t>Mehalana</a:t>
            </a:r>
            <a:br>
              <a:rPr lang="en-US" sz="3200"/>
            </a:br>
            <a:r>
              <a:rPr lang="en-US" sz="3200"/>
              <a:t>Vishav Patel</a:t>
            </a:r>
            <a:br>
              <a:rPr lang="en-US" sz="3200"/>
            </a:br>
            <a:r>
              <a:rPr lang="en-US" sz="3200"/>
              <a:t>Nikesh </a:t>
            </a:r>
            <a:r>
              <a:rPr lang="en-US" sz="3200" err="1"/>
              <a:t>Beemola</a:t>
            </a:r>
            <a:br>
              <a:rPr lang="en-US" sz="3200"/>
            </a:br>
            <a:r>
              <a:rPr lang="en-US" sz="3200"/>
              <a:t>Santhi Vijai</a:t>
            </a:r>
          </a:p>
        </p:txBody>
      </p:sp>
    </p:spTree>
    <p:extLst>
      <p:ext uri="{BB962C8B-B14F-4D97-AF65-F5344CB8AC3E}">
        <p14:creationId xmlns:p14="http://schemas.microsoft.com/office/powerpoint/2010/main" val="1701368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Shape, rectangle&#10;&#10;Description automatically generated">
            <a:extLst>
              <a:ext uri="{FF2B5EF4-FFF2-40B4-BE49-F238E27FC236}">
                <a16:creationId xmlns:a16="http://schemas.microsoft.com/office/drawing/2014/main" id="{D230B0F7-6670-50BD-26ED-FDB4590E2778}"/>
              </a:ext>
            </a:extLst>
          </p:cNvPr>
          <p:cNvPicPr>
            <a:picLocks noChangeAspect="1"/>
          </p:cNvPicPr>
          <p:nvPr/>
        </p:nvPicPr>
        <p:blipFill>
          <a:blip r:embed="rId2"/>
          <a:stretch>
            <a:fillRect/>
          </a:stretch>
        </p:blipFill>
        <p:spPr>
          <a:xfrm>
            <a:off x="-5750" y="-2336"/>
            <a:ext cx="12304142" cy="6862672"/>
          </a:xfrm>
          <a:prstGeom prst="rect">
            <a:avLst/>
          </a:prstGeom>
        </p:spPr>
      </p:pic>
      <p:sp>
        <p:nvSpPr>
          <p:cNvPr id="2" name="TextBox 1">
            <a:extLst>
              <a:ext uri="{FF2B5EF4-FFF2-40B4-BE49-F238E27FC236}">
                <a16:creationId xmlns:a16="http://schemas.microsoft.com/office/drawing/2014/main" id="{FC3DC94F-B3FB-4FEE-B5DA-9F1000CE42E3}"/>
              </a:ext>
            </a:extLst>
          </p:cNvPr>
          <p:cNvSpPr txBox="1"/>
          <p:nvPr/>
        </p:nvSpPr>
        <p:spPr>
          <a:xfrm>
            <a:off x="3807025" y="338611"/>
            <a:ext cx="4667684" cy="584775"/>
          </a:xfrm>
          <a:prstGeom prst="rect">
            <a:avLst/>
          </a:prstGeom>
          <a:noFill/>
        </p:spPr>
        <p:txBody>
          <a:bodyPr wrap="square" lIns="91440" tIns="45720" rIns="91440" bIns="45720" rtlCol="0" anchor="t">
            <a:spAutoFit/>
          </a:bodyPr>
          <a:lstStyle/>
          <a:p>
            <a:r>
              <a:rPr lang="en-US" sz="3200" b="1">
                <a:solidFill>
                  <a:schemeClr val="bg1"/>
                </a:solidFill>
                <a:latin typeface="Times New Roman"/>
                <a:cs typeface="Times New Roman"/>
              </a:rPr>
              <a:t>UPLOAD THE DATA</a:t>
            </a:r>
            <a:endParaRPr lang="en-US" sz="3200">
              <a:solidFill>
                <a:schemeClr val="bg1"/>
              </a:solidFill>
              <a:cs typeface="Calibri"/>
            </a:endParaRPr>
          </a:p>
        </p:txBody>
      </p:sp>
      <p:sp>
        <p:nvSpPr>
          <p:cNvPr id="3" name="TextBox 2">
            <a:extLst>
              <a:ext uri="{FF2B5EF4-FFF2-40B4-BE49-F238E27FC236}">
                <a16:creationId xmlns:a16="http://schemas.microsoft.com/office/drawing/2014/main" id="{7D2E5860-C4EA-8296-D605-11F97987E0EE}"/>
              </a:ext>
            </a:extLst>
          </p:cNvPr>
          <p:cNvSpPr txBox="1"/>
          <p:nvPr/>
        </p:nvSpPr>
        <p:spPr>
          <a:xfrm>
            <a:off x="918593" y="1326552"/>
            <a:ext cx="1163320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endParaRPr lang="en-US" sz="2400">
              <a:ea typeface="+mn-lt"/>
              <a:cs typeface="+mn-lt"/>
            </a:endParaRPr>
          </a:p>
          <a:p>
            <a:pPr marL="342900" indent="-342900">
              <a:buFont typeface="Arial"/>
              <a:buChar char="•"/>
            </a:pPr>
            <a:r>
              <a:rPr lang="en-US" sz="2400">
                <a:ea typeface="+mn-lt"/>
                <a:cs typeface="+mn-lt"/>
              </a:rPr>
              <a:t>Download the dataset from Kaggle </a:t>
            </a:r>
            <a:endParaRPr lang="en-US" sz="2400">
              <a:cs typeface="Calibri"/>
            </a:endParaRPr>
          </a:p>
          <a:p>
            <a:pPr marL="342900" indent="-342900">
              <a:buFont typeface="Arial"/>
              <a:buChar char="•"/>
            </a:pPr>
            <a:endParaRPr lang="en-US" sz="2400">
              <a:ea typeface="+mn-lt"/>
              <a:cs typeface="+mn-lt"/>
            </a:endParaRPr>
          </a:p>
          <a:p>
            <a:pPr marL="342900" indent="-342900">
              <a:buFont typeface="Arial"/>
              <a:buChar char="•"/>
            </a:pPr>
            <a:r>
              <a:rPr lang="en-US" sz="2400">
                <a:ea typeface="+mn-lt"/>
                <a:cs typeface="+mn-lt"/>
              </a:rPr>
              <a:t>Download the CSV file </a:t>
            </a:r>
            <a:endParaRPr lang="en-US" sz="2400">
              <a:cs typeface="Calibri"/>
            </a:endParaRPr>
          </a:p>
          <a:p>
            <a:pPr marL="342900" indent="-342900">
              <a:buFont typeface="Arial"/>
              <a:buChar char="•"/>
            </a:pPr>
            <a:endParaRPr lang="en-US" sz="2400">
              <a:ea typeface="+mn-lt"/>
              <a:cs typeface="+mn-lt"/>
            </a:endParaRPr>
          </a:p>
          <a:p>
            <a:pPr marL="342900" indent="-342900">
              <a:buFont typeface="Arial"/>
              <a:buChar char="•"/>
            </a:pPr>
            <a:r>
              <a:rPr lang="en-US" sz="2400">
                <a:ea typeface="+mn-lt"/>
                <a:cs typeface="+mn-lt"/>
              </a:rPr>
              <a:t>Check the CSV file format with CSV validator </a:t>
            </a:r>
            <a:endParaRPr lang="en-US" sz="2400">
              <a:cs typeface="Calibri"/>
            </a:endParaRPr>
          </a:p>
          <a:p>
            <a:pPr marL="342900" indent="-342900">
              <a:buFont typeface="Arial"/>
              <a:buChar char="•"/>
            </a:pPr>
            <a:endParaRPr lang="en-US" sz="2400">
              <a:ea typeface="+mn-lt"/>
              <a:cs typeface="+mn-lt"/>
            </a:endParaRPr>
          </a:p>
          <a:p>
            <a:pPr marL="342900" indent="-342900">
              <a:buFont typeface="Arial"/>
              <a:buChar char="•"/>
            </a:pPr>
            <a:r>
              <a:rPr lang="en-US" sz="2400">
                <a:ea typeface="+mn-lt"/>
                <a:cs typeface="+mn-lt"/>
              </a:rPr>
              <a:t>Convert the CSV file to TSV </a:t>
            </a:r>
            <a:endParaRPr lang="en-US" sz="2400">
              <a:cs typeface="Calibri"/>
            </a:endParaRPr>
          </a:p>
        </p:txBody>
      </p:sp>
    </p:spTree>
    <p:extLst>
      <p:ext uri="{BB962C8B-B14F-4D97-AF65-F5344CB8AC3E}">
        <p14:creationId xmlns:p14="http://schemas.microsoft.com/office/powerpoint/2010/main" val="262192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Shape, rectangle&#10;&#10;Description automatically generated">
            <a:extLst>
              <a:ext uri="{FF2B5EF4-FFF2-40B4-BE49-F238E27FC236}">
                <a16:creationId xmlns:a16="http://schemas.microsoft.com/office/drawing/2014/main" id="{D13238F1-67B0-16D8-E71C-E0B7EBC13131}"/>
              </a:ext>
            </a:extLst>
          </p:cNvPr>
          <p:cNvPicPr>
            <a:picLocks noChangeAspect="1"/>
          </p:cNvPicPr>
          <p:nvPr/>
        </p:nvPicPr>
        <p:blipFill>
          <a:blip r:embed="rId2"/>
          <a:stretch>
            <a:fillRect/>
          </a:stretch>
        </p:blipFill>
        <p:spPr>
          <a:xfrm>
            <a:off x="-5750" y="-2336"/>
            <a:ext cx="12304142" cy="6862672"/>
          </a:xfrm>
          <a:prstGeom prst="rect">
            <a:avLst/>
          </a:prstGeom>
        </p:spPr>
      </p:pic>
      <p:sp>
        <p:nvSpPr>
          <p:cNvPr id="2" name="TextBox 1">
            <a:extLst>
              <a:ext uri="{FF2B5EF4-FFF2-40B4-BE49-F238E27FC236}">
                <a16:creationId xmlns:a16="http://schemas.microsoft.com/office/drawing/2014/main" id="{AFEF8B30-A19D-49C2-9E3B-3B644C58B929}"/>
              </a:ext>
            </a:extLst>
          </p:cNvPr>
          <p:cNvSpPr txBox="1"/>
          <p:nvPr/>
        </p:nvSpPr>
        <p:spPr>
          <a:xfrm>
            <a:off x="4127095" y="565377"/>
            <a:ext cx="4026949" cy="584775"/>
          </a:xfrm>
          <a:prstGeom prst="rect">
            <a:avLst/>
          </a:prstGeom>
          <a:noFill/>
        </p:spPr>
        <p:txBody>
          <a:bodyPr wrap="square" lIns="91440" tIns="45720" rIns="91440" bIns="45720" rtlCol="0" anchor="t">
            <a:spAutoFit/>
          </a:bodyPr>
          <a:lstStyle/>
          <a:p>
            <a:r>
              <a:rPr lang="en-US" sz="3200" b="1">
                <a:solidFill>
                  <a:schemeClr val="bg1"/>
                </a:solidFill>
                <a:latin typeface="Times New Roman"/>
                <a:cs typeface="Times New Roman"/>
              </a:rPr>
              <a:t>DATA CLEANING</a:t>
            </a:r>
            <a:endParaRPr lang="en-US" sz="3200">
              <a:solidFill>
                <a:schemeClr val="bg1"/>
              </a:solidFill>
              <a:cs typeface="Calibri"/>
            </a:endParaRPr>
          </a:p>
        </p:txBody>
      </p:sp>
      <p:sp>
        <p:nvSpPr>
          <p:cNvPr id="3" name="TextBox 2">
            <a:extLst>
              <a:ext uri="{FF2B5EF4-FFF2-40B4-BE49-F238E27FC236}">
                <a16:creationId xmlns:a16="http://schemas.microsoft.com/office/drawing/2014/main" id="{751C285B-ECBE-8782-B61D-AD2BE93BB398}"/>
              </a:ext>
            </a:extLst>
          </p:cNvPr>
          <p:cNvSpPr txBox="1"/>
          <p:nvPr/>
        </p:nvSpPr>
        <p:spPr>
          <a:xfrm>
            <a:off x="454324" y="2150853"/>
            <a:ext cx="9958835"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cs typeface="Times New Roman"/>
              </a:rPr>
              <a:t>We used HADOOP to:</a:t>
            </a:r>
          </a:p>
          <a:p>
            <a:endParaRPr lang="en-US" sz="3600" u="sng">
              <a:latin typeface="Times New Roman"/>
              <a:cs typeface="Times New Roman"/>
            </a:endParaRPr>
          </a:p>
          <a:p>
            <a:pPr marL="571500" indent="-571500">
              <a:buFont typeface="Arial"/>
              <a:buChar char="•"/>
            </a:pPr>
            <a:r>
              <a:rPr lang="en-US" sz="2800">
                <a:latin typeface="Times New Roman"/>
                <a:cs typeface="Times New Roman"/>
              </a:rPr>
              <a:t>Filter all null values</a:t>
            </a:r>
          </a:p>
          <a:p>
            <a:pPr marL="571500" indent="-571500">
              <a:buFont typeface="Arial"/>
              <a:buChar char="•"/>
            </a:pPr>
            <a:endParaRPr lang="en-US" sz="2800">
              <a:latin typeface="Times New Roman"/>
              <a:cs typeface="Times New Roman"/>
            </a:endParaRPr>
          </a:p>
          <a:p>
            <a:pPr marL="571500" indent="-571500">
              <a:buFont typeface="Arial"/>
              <a:buChar char="•"/>
            </a:pPr>
            <a:r>
              <a:rPr lang="en-US" sz="2800">
                <a:latin typeface="Times New Roman"/>
                <a:cs typeface="Calibri"/>
              </a:rPr>
              <a:t>Drop all non-required columns</a:t>
            </a:r>
          </a:p>
          <a:p>
            <a:pPr marL="571500" indent="-571500">
              <a:buFont typeface="Arial"/>
              <a:buChar char="•"/>
            </a:pPr>
            <a:endParaRPr lang="en-US" sz="2800">
              <a:latin typeface="Times New Roman"/>
              <a:cs typeface="Calibri"/>
            </a:endParaRPr>
          </a:p>
          <a:p>
            <a:pPr marL="571500" indent="-571500">
              <a:buFont typeface="Arial"/>
              <a:buChar char="•"/>
            </a:pPr>
            <a:r>
              <a:rPr lang="en-US" sz="2800">
                <a:latin typeface="Times New Roman"/>
                <a:cs typeface="Calibri"/>
              </a:rPr>
              <a:t>Sort the data</a:t>
            </a:r>
          </a:p>
          <a:p>
            <a:endParaRPr lang="en-US">
              <a:cs typeface="Calibri"/>
            </a:endParaRPr>
          </a:p>
        </p:txBody>
      </p:sp>
    </p:spTree>
    <p:extLst>
      <p:ext uri="{BB962C8B-B14F-4D97-AF65-F5344CB8AC3E}">
        <p14:creationId xmlns:p14="http://schemas.microsoft.com/office/powerpoint/2010/main" val="164092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Shape, rectangle&#10;&#10;Description automatically generated">
            <a:extLst>
              <a:ext uri="{FF2B5EF4-FFF2-40B4-BE49-F238E27FC236}">
                <a16:creationId xmlns:a16="http://schemas.microsoft.com/office/drawing/2014/main" id="{29A656D1-4EDF-5FA0-0589-D32481D7C2B6}"/>
              </a:ext>
            </a:extLst>
          </p:cNvPr>
          <p:cNvPicPr>
            <a:picLocks noChangeAspect="1"/>
          </p:cNvPicPr>
          <p:nvPr/>
        </p:nvPicPr>
        <p:blipFill>
          <a:blip r:embed="rId2"/>
          <a:stretch>
            <a:fillRect/>
          </a:stretch>
        </p:blipFill>
        <p:spPr>
          <a:xfrm>
            <a:off x="-5750" y="-2336"/>
            <a:ext cx="12304142" cy="6862672"/>
          </a:xfrm>
          <a:prstGeom prst="rect">
            <a:avLst/>
          </a:prstGeom>
        </p:spPr>
      </p:pic>
      <p:sp>
        <p:nvSpPr>
          <p:cNvPr id="2" name="TextBox 1">
            <a:extLst>
              <a:ext uri="{FF2B5EF4-FFF2-40B4-BE49-F238E27FC236}">
                <a16:creationId xmlns:a16="http://schemas.microsoft.com/office/drawing/2014/main" id="{77EF8E8C-86EC-4C78-80B0-485ADCE50C93}"/>
              </a:ext>
            </a:extLst>
          </p:cNvPr>
          <p:cNvSpPr txBox="1"/>
          <p:nvPr/>
        </p:nvSpPr>
        <p:spPr>
          <a:xfrm>
            <a:off x="4212169" y="245704"/>
            <a:ext cx="3856701" cy="584775"/>
          </a:xfrm>
          <a:prstGeom prst="rect">
            <a:avLst/>
          </a:prstGeom>
          <a:noFill/>
        </p:spPr>
        <p:txBody>
          <a:bodyPr wrap="square" lIns="91440" tIns="45720" rIns="91440" bIns="45720" rtlCol="0" anchor="t">
            <a:spAutoFit/>
          </a:bodyPr>
          <a:lstStyle/>
          <a:p>
            <a:r>
              <a:rPr lang="en-US" sz="3200" b="1">
                <a:solidFill>
                  <a:schemeClr val="bg1"/>
                </a:solidFill>
                <a:latin typeface="Times New Roman"/>
                <a:cs typeface="Times New Roman"/>
              </a:rPr>
              <a:t>DATA ANALYSIS</a:t>
            </a:r>
            <a:endParaRPr lang="en-US" sz="3200">
              <a:solidFill>
                <a:schemeClr val="bg1"/>
              </a:solidFill>
              <a:cs typeface="Calibri"/>
            </a:endParaRPr>
          </a:p>
        </p:txBody>
      </p:sp>
      <p:sp>
        <p:nvSpPr>
          <p:cNvPr id="3" name="TextBox 2">
            <a:extLst>
              <a:ext uri="{FF2B5EF4-FFF2-40B4-BE49-F238E27FC236}">
                <a16:creationId xmlns:a16="http://schemas.microsoft.com/office/drawing/2014/main" id="{BC2B81C4-3640-05FB-8BBB-59B4883B51E0}"/>
              </a:ext>
            </a:extLst>
          </p:cNvPr>
          <p:cNvSpPr txBox="1"/>
          <p:nvPr/>
        </p:nvSpPr>
        <p:spPr>
          <a:xfrm>
            <a:off x="311949" y="1431786"/>
            <a:ext cx="11643783" cy="56477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latin typeface="Times New Roman"/>
                <a:cs typeface="Calibri"/>
              </a:rPr>
              <a:t>We downloaded the dictionary to our system </a:t>
            </a:r>
            <a:endParaRPr lang="en-US" sz="2000">
              <a:latin typeface="Times New Roman"/>
              <a:cs typeface="Times New Roman"/>
            </a:endParaRPr>
          </a:p>
          <a:p>
            <a:pPr marL="342900" indent="-342900">
              <a:buFont typeface="Arial"/>
              <a:buChar char="•"/>
            </a:pPr>
            <a:endParaRPr lang="en-US" sz="2000">
              <a:latin typeface="Times New Roman"/>
              <a:cs typeface="Calibri"/>
            </a:endParaRPr>
          </a:p>
          <a:p>
            <a:pPr marL="342900" indent="-342900">
              <a:buFont typeface="Arial"/>
              <a:buChar char="•"/>
            </a:pPr>
            <a:r>
              <a:rPr lang="en-US" sz="2000">
                <a:latin typeface="Times New Roman"/>
                <a:cs typeface="Calibri"/>
              </a:rPr>
              <a:t>It consists of 3 sections positive, negative &amp; neutral </a:t>
            </a:r>
          </a:p>
          <a:p>
            <a:pPr marL="342900" indent="-342900">
              <a:buFont typeface="Arial"/>
              <a:buChar char="•"/>
            </a:pPr>
            <a:endParaRPr lang="en-US" sz="2000">
              <a:latin typeface="Times New Roman"/>
              <a:cs typeface="Calibri"/>
            </a:endParaRPr>
          </a:p>
          <a:p>
            <a:pPr marL="342900" indent="-342900">
              <a:buFont typeface="Arial"/>
              <a:buChar char="•"/>
            </a:pPr>
            <a:r>
              <a:rPr lang="en-US" sz="2000">
                <a:latin typeface="Times New Roman"/>
                <a:cs typeface="Calibri"/>
              </a:rPr>
              <a:t>It detects the words and turns them into sentiment analysis </a:t>
            </a:r>
          </a:p>
          <a:p>
            <a:pPr marL="342900" indent="-342900">
              <a:buFont typeface="Arial"/>
              <a:buChar char="•"/>
            </a:pPr>
            <a:endParaRPr lang="en-US" sz="2000">
              <a:latin typeface="Times New Roman"/>
              <a:cs typeface="Calibri"/>
            </a:endParaRPr>
          </a:p>
          <a:p>
            <a:pPr marL="342900" indent="-342900">
              <a:buFont typeface="Arial"/>
              <a:buChar char="•"/>
            </a:pPr>
            <a:r>
              <a:rPr lang="en-US" sz="2000">
                <a:latin typeface="Times New Roman"/>
                <a:cs typeface="Calibri"/>
              </a:rPr>
              <a:t>It is a 3-step process S1, S2 and S3 </a:t>
            </a:r>
          </a:p>
          <a:p>
            <a:pPr marL="342900" indent="-342900">
              <a:buFont typeface="Arial"/>
              <a:buChar char="•"/>
            </a:pPr>
            <a:endParaRPr lang="en-US" sz="2000">
              <a:latin typeface="Times New Roman"/>
              <a:cs typeface="Calibri"/>
            </a:endParaRPr>
          </a:p>
          <a:p>
            <a:pPr marL="342900" indent="-342900">
              <a:buFont typeface="Arial"/>
              <a:buChar char="•"/>
            </a:pPr>
            <a:r>
              <a:rPr lang="en-US" sz="2000">
                <a:latin typeface="Times New Roman"/>
                <a:cs typeface="Calibri"/>
              </a:rPr>
              <a:t>In S1 It turns the raw tweet into an array </a:t>
            </a:r>
          </a:p>
          <a:p>
            <a:pPr marL="342900" indent="-342900">
              <a:buFont typeface="Arial"/>
              <a:buChar char="•"/>
            </a:pPr>
            <a:endParaRPr lang="en-US" sz="2000">
              <a:latin typeface="Times New Roman"/>
              <a:cs typeface="Calibri"/>
            </a:endParaRPr>
          </a:p>
          <a:p>
            <a:pPr marL="342900" indent="-342900">
              <a:buFont typeface="Arial"/>
              <a:buChar char="•"/>
            </a:pPr>
            <a:r>
              <a:rPr lang="en-US" sz="2000">
                <a:latin typeface="Times New Roman"/>
                <a:cs typeface="Calibri"/>
              </a:rPr>
              <a:t>After S1 the array is further split into words in S2 </a:t>
            </a:r>
          </a:p>
          <a:p>
            <a:pPr marL="342900" indent="-342900">
              <a:buFont typeface="Arial"/>
              <a:buChar char="•"/>
            </a:pPr>
            <a:endParaRPr lang="en-US" sz="2000">
              <a:latin typeface="Times New Roman"/>
              <a:cs typeface="Calibri"/>
            </a:endParaRPr>
          </a:p>
          <a:p>
            <a:pPr marL="342900" indent="-342900">
              <a:buFont typeface="Arial"/>
              <a:buChar char="•"/>
            </a:pPr>
            <a:r>
              <a:rPr lang="en-US" sz="2000">
                <a:latin typeface="Times New Roman"/>
                <a:cs typeface="Calibri"/>
              </a:rPr>
              <a:t>In S3 a single value positive, negative, or neutral is assigned to each word. </a:t>
            </a:r>
          </a:p>
          <a:p>
            <a:pPr marL="342900" indent="-342900">
              <a:buFont typeface="Arial"/>
              <a:buChar char="•"/>
            </a:pPr>
            <a:endParaRPr lang="en-US" sz="2000">
              <a:latin typeface="Times New Roman"/>
              <a:cs typeface="Calibri"/>
            </a:endParaRPr>
          </a:p>
          <a:p>
            <a:pPr marL="342900" indent="-342900">
              <a:buFont typeface="Arial"/>
              <a:buChar char="•"/>
            </a:pPr>
            <a:r>
              <a:rPr lang="en-US" sz="2000">
                <a:latin typeface="Times New Roman"/>
                <a:cs typeface="Calibri"/>
              </a:rPr>
              <a:t>Now tweet sentiment analysis is done by adding and subtracting these values which will generate result of either the tweet is P, N, or Neutral.</a:t>
            </a:r>
          </a:p>
          <a:p>
            <a:r>
              <a:rPr lang="en-US" sz="2300">
                <a:cs typeface="Calibri"/>
              </a:rPr>
              <a:t>  </a:t>
            </a:r>
          </a:p>
          <a:p>
            <a:r>
              <a:rPr lang="en-US">
                <a:ea typeface="+mn-lt"/>
                <a:cs typeface="+mn-lt"/>
              </a:rPr>
              <a:t>  </a:t>
            </a:r>
            <a:endParaRPr lang="en-US"/>
          </a:p>
        </p:txBody>
      </p:sp>
    </p:spTree>
    <p:extLst>
      <p:ext uri="{BB962C8B-B14F-4D97-AF65-F5344CB8AC3E}">
        <p14:creationId xmlns:p14="http://schemas.microsoft.com/office/powerpoint/2010/main" val="38794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Shape, rectangle&#10;&#10;Description automatically generated">
            <a:extLst>
              <a:ext uri="{FF2B5EF4-FFF2-40B4-BE49-F238E27FC236}">
                <a16:creationId xmlns:a16="http://schemas.microsoft.com/office/drawing/2014/main" id="{AD8B1223-6B8C-F08F-58F6-90BE2E6642F5}"/>
              </a:ext>
            </a:extLst>
          </p:cNvPr>
          <p:cNvPicPr>
            <a:picLocks noChangeAspect="1"/>
          </p:cNvPicPr>
          <p:nvPr/>
        </p:nvPicPr>
        <p:blipFill>
          <a:blip r:embed="rId2"/>
          <a:stretch>
            <a:fillRect/>
          </a:stretch>
        </p:blipFill>
        <p:spPr>
          <a:xfrm>
            <a:off x="-5750" y="-2336"/>
            <a:ext cx="12304142" cy="6862672"/>
          </a:xfrm>
          <a:prstGeom prst="rect">
            <a:avLst/>
          </a:prstGeom>
        </p:spPr>
      </p:pic>
      <p:sp>
        <p:nvSpPr>
          <p:cNvPr id="8" name="TextBox 7">
            <a:extLst>
              <a:ext uri="{FF2B5EF4-FFF2-40B4-BE49-F238E27FC236}">
                <a16:creationId xmlns:a16="http://schemas.microsoft.com/office/drawing/2014/main" id="{AC7CEE1A-08B9-8202-C4B8-A6A7F5399483}"/>
              </a:ext>
            </a:extLst>
          </p:cNvPr>
          <p:cNvSpPr txBox="1"/>
          <p:nvPr/>
        </p:nvSpPr>
        <p:spPr>
          <a:xfrm>
            <a:off x="3487947" y="267418"/>
            <a:ext cx="521610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latin typeface="Times New Roman"/>
                <a:cs typeface="Times New Roman"/>
              </a:rPr>
              <a:t>DATA VISUALIZATION</a:t>
            </a:r>
            <a:endParaRPr lang="en-US" sz="3200">
              <a:solidFill>
                <a:schemeClr val="bg1"/>
              </a:solidFill>
              <a:cs typeface="Calibri"/>
            </a:endParaRPr>
          </a:p>
        </p:txBody>
      </p:sp>
      <p:pic>
        <p:nvPicPr>
          <p:cNvPr id="3" name="Picture 3" descr="Chart, line chart&#10;&#10;Description automatically generated">
            <a:extLst>
              <a:ext uri="{FF2B5EF4-FFF2-40B4-BE49-F238E27FC236}">
                <a16:creationId xmlns:a16="http://schemas.microsoft.com/office/drawing/2014/main" id="{606B09FA-8EDC-3AA4-E7A3-E38D7C4EF3D3}"/>
              </a:ext>
            </a:extLst>
          </p:cNvPr>
          <p:cNvPicPr>
            <a:picLocks noChangeAspect="1"/>
          </p:cNvPicPr>
          <p:nvPr/>
        </p:nvPicPr>
        <p:blipFill>
          <a:blip r:embed="rId3"/>
          <a:stretch>
            <a:fillRect/>
          </a:stretch>
        </p:blipFill>
        <p:spPr>
          <a:xfrm>
            <a:off x="517825" y="952193"/>
            <a:ext cx="11157749" cy="5453628"/>
          </a:xfrm>
          <a:prstGeom prst="rect">
            <a:avLst/>
          </a:prstGeom>
        </p:spPr>
      </p:pic>
    </p:spTree>
    <p:extLst>
      <p:ext uri="{BB962C8B-B14F-4D97-AF65-F5344CB8AC3E}">
        <p14:creationId xmlns:p14="http://schemas.microsoft.com/office/powerpoint/2010/main" val="32876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Shape, rectangle&#10;&#10;Description automatically generated">
            <a:extLst>
              <a:ext uri="{FF2B5EF4-FFF2-40B4-BE49-F238E27FC236}">
                <a16:creationId xmlns:a16="http://schemas.microsoft.com/office/drawing/2014/main" id="{3A236562-F6BD-21A1-6CC5-B0AB2AB5E412}"/>
              </a:ext>
            </a:extLst>
          </p:cNvPr>
          <p:cNvPicPr>
            <a:picLocks noChangeAspect="1"/>
          </p:cNvPicPr>
          <p:nvPr/>
        </p:nvPicPr>
        <p:blipFill>
          <a:blip r:embed="rId2"/>
          <a:stretch>
            <a:fillRect/>
          </a:stretch>
        </p:blipFill>
        <p:spPr>
          <a:xfrm>
            <a:off x="-5750" y="-2336"/>
            <a:ext cx="12304142" cy="6862672"/>
          </a:xfrm>
          <a:prstGeom prst="rect">
            <a:avLst/>
          </a:prstGeom>
        </p:spPr>
      </p:pic>
      <p:pic>
        <p:nvPicPr>
          <p:cNvPr id="4" name="Picture 5" descr="Chart, bar chart&#10;&#10;Description automatically generated">
            <a:extLst>
              <a:ext uri="{FF2B5EF4-FFF2-40B4-BE49-F238E27FC236}">
                <a16:creationId xmlns:a16="http://schemas.microsoft.com/office/drawing/2014/main" id="{90FAFDFC-C295-056A-7AFF-A982561E705F}"/>
              </a:ext>
            </a:extLst>
          </p:cNvPr>
          <p:cNvPicPr>
            <a:picLocks noChangeAspect="1"/>
          </p:cNvPicPr>
          <p:nvPr/>
        </p:nvPicPr>
        <p:blipFill>
          <a:blip r:embed="rId3"/>
          <a:stretch>
            <a:fillRect/>
          </a:stretch>
        </p:blipFill>
        <p:spPr>
          <a:xfrm>
            <a:off x="699538" y="416379"/>
            <a:ext cx="10870002" cy="6032031"/>
          </a:xfrm>
          <a:prstGeom prst="rect">
            <a:avLst/>
          </a:prstGeom>
        </p:spPr>
      </p:pic>
    </p:spTree>
    <p:extLst>
      <p:ext uri="{BB962C8B-B14F-4D97-AF65-F5344CB8AC3E}">
        <p14:creationId xmlns:p14="http://schemas.microsoft.com/office/powerpoint/2010/main" val="1435388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Shape, rectangle&#10;&#10;Description automatically generated">
            <a:extLst>
              <a:ext uri="{FF2B5EF4-FFF2-40B4-BE49-F238E27FC236}">
                <a16:creationId xmlns:a16="http://schemas.microsoft.com/office/drawing/2014/main" id="{714A1EDA-EC42-EE84-0ECB-F6010918E11D}"/>
              </a:ext>
            </a:extLst>
          </p:cNvPr>
          <p:cNvPicPr>
            <a:picLocks noChangeAspect="1"/>
          </p:cNvPicPr>
          <p:nvPr/>
        </p:nvPicPr>
        <p:blipFill>
          <a:blip r:embed="rId2"/>
          <a:stretch>
            <a:fillRect/>
          </a:stretch>
        </p:blipFill>
        <p:spPr>
          <a:xfrm>
            <a:off x="-5750" y="-2336"/>
            <a:ext cx="12304142" cy="6862672"/>
          </a:xfrm>
          <a:prstGeom prst="rect">
            <a:avLst/>
          </a:prstGeom>
        </p:spPr>
      </p:pic>
      <p:pic>
        <p:nvPicPr>
          <p:cNvPr id="4" name="Picture 5" descr="Chart, bar chart&#10;&#10;Description automatically generated">
            <a:extLst>
              <a:ext uri="{FF2B5EF4-FFF2-40B4-BE49-F238E27FC236}">
                <a16:creationId xmlns:a16="http://schemas.microsoft.com/office/drawing/2014/main" id="{4E743DA0-3327-110A-0FBF-ED40052FF3B4}"/>
              </a:ext>
            </a:extLst>
          </p:cNvPr>
          <p:cNvPicPr>
            <a:picLocks noChangeAspect="1"/>
          </p:cNvPicPr>
          <p:nvPr/>
        </p:nvPicPr>
        <p:blipFill>
          <a:blip r:embed="rId3"/>
          <a:stretch>
            <a:fillRect/>
          </a:stretch>
        </p:blipFill>
        <p:spPr>
          <a:xfrm>
            <a:off x="827338" y="488845"/>
            <a:ext cx="10635570" cy="5869726"/>
          </a:xfrm>
          <a:prstGeom prst="rect">
            <a:avLst/>
          </a:prstGeom>
        </p:spPr>
      </p:pic>
    </p:spTree>
    <p:extLst>
      <p:ext uri="{BB962C8B-B14F-4D97-AF65-F5344CB8AC3E}">
        <p14:creationId xmlns:p14="http://schemas.microsoft.com/office/powerpoint/2010/main" val="334825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Shape, rectangle&#10;&#10;Description automatically generated">
            <a:extLst>
              <a:ext uri="{FF2B5EF4-FFF2-40B4-BE49-F238E27FC236}">
                <a16:creationId xmlns:a16="http://schemas.microsoft.com/office/drawing/2014/main" id="{51E9F41F-A1F7-CC4A-E37D-2AE418D339FF}"/>
              </a:ext>
            </a:extLst>
          </p:cNvPr>
          <p:cNvPicPr>
            <a:picLocks noChangeAspect="1"/>
          </p:cNvPicPr>
          <p:nvPr/>
        </p:nvPicPr>
        <p:blipFill>
          <a:blip r:embed="rId2"/>
          <a:stretch>
            <a:fillRect/>
          </a:stretch>
        </p:blipFill>
        <p:spPr>
          <a:xfrm>
            <a:off x="-106392" y="-2336"/>
            <a:ext cx="12304142" cy="6862672"/>
          </a:xfrm>
          <a:prstGeom prst="rect">
            <a:avLst/>
          </a:prstGeom>
        </p:spPr>
      </p:pic>
      <p:pic>
        <p:nvPicPr>
          <p:cNvPr id="4" name="Picture 5" descr="Chart, line chart&#10;&#10;Description automatically generated">
            <a:extLst>
              <a:ext uri="{FF2B5EF4-FFF2-40B4-BE49-F238E27FC236}">
                <a16:creationId xmlns:a16="http://schemas.microsoft.com/office/drawing/2014/main" id="{764F075C-381C-F4F9-F1AE-C489024CD5F1}"/>
              </a:ext>
            </a:extLst>
          </p:cNvPr>
          <p:cNvPicPr>
            <a:picLocks noChangeAspect="1"/>
          </p:cNvPicPr>
          <p:nvPr/>
        </p:nvPicPr>
        <p:blipFill>
          <a:blip r:embed="rId3"/>
          <a:stretch>
            <a:fillRect/>
          </a:stretch>
        </p:blipFill>
        <p:spPr>
          <a:xfrm>
            <a:off x="808567" y="578177"/>
            <a:ext cx="10576463" cy="5700248"/>
          </a:xfrm>
          <a:prstGeom prst="rect">
            <a:avLst/>
          </a:prstGeom>
        </p:spPr>
      </p:pic>
    </p:spTree>
    <p:extLst>
      <p:ext uri="{BB962C8B-B14F-4D97-AF65-F5344CB8AC3E}">
        <p14:creationId xmlns:p14="http://schemas.microsoft.com/office/powerpoint/2010/main" val="1871312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E00507-746B-BB6A-EF37-CC912973D8F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6" name="Picture 7" descr="Shape, rectangle&#10;&#10;Description automatically generated">
            <a:extLst>
              <a:ext uri="{FF2B5EF4-FFF2-40B4-BE49-F238E27FC236}">
                <a16:creationId xmlns:a16="http://schemas.microsoft.com/office/drawing/2014/main" id="{26EC7C50-F45D-179C-0A89-E92341A45D90}"/>
              </a:ext>
            </a:extLst>
          </p:cNvPr>
          <p:cNvPicPr>
            <a:picLocks noChangeAspect="1"/>
          </p:cNvPicPr>
          <p:nvPr/>
        </p:nvPicPr>
        <p:blipFill>
          <a:blip r:embed="rId2"/>
          <a:stretch>
            <a:fillRect/>
          </a:stretch>
        </p:blipFill>
        <p:spPr>
          <a:xfrm>
            <a:off x="-63260" y="-2336"/>
            <a:ext cx="12304142" cy="6862672"/>
          </a:xfrm>
          <a:prstGeom prst="rect">
            <a:avLst/>
          </a:prstGeom>
        </p:spPr>
      </p:pic>
      <p:pic>
        <p:nvPicPr>
          <p:cNvPr id="5" name="Picture 6" descr="Chart, line chart&#10;&#10;Description automatically generated">
            <a:extLst>
              <a:ext uri="{FF2B5EF4-FFF2-40B4-BE49-F238E27FC236}">
                <a16:creationId xmlns:a16="http://schemas.microsoft.com/office/drawing/2014/main" id="{C620D655-93E6-F00A-1BD8-77F9F7255527}"/>
              </a:ext>
            </a:extLst>
          </p:cNvPr>
          <p:cNvPicPr>
            <a:picLocks noChangeAspect="1"/>
          </p:cNvPicPr>
          <p:nvPr/>
        </p:nvPicPr>
        <p:blipFill>
          <a:blip r:embed="rId3"/>
          <a:stretch>
            <a:fillRect/>
          </a:stretch>
        </p:blipFill>
        <p:spPr>
          <a:xfrm>
            <a:off x="723102" y="444987"/>
            <a:ext cx="10735213" cy="5876372"/>
          </a:xfrm>
          <a:prstGeom prst="rect">
            <a:avLst/>
          </a:prstGeom>
        </p:spPr>
      </p:pic>
    </p:spTree>
    <p:extLst>
      <p:ext uri="{BB962C8B-B14F-4D97-AF65-F5344CB8AC3E}">
        <p14:creationId xmlns:p14="http://schemas.microsoft.com/office/powerpoint/2010/main" val="93313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Shape, rectangle&#10;&#10;Description automatically generated">
            <a:extLst>
              <a:ext uri="{FF2B5EF4-FFF2-40B4-BE49-F238E27FC236}">
                <a16:creationId xmlns:a16="http://schemas.microsoft.com/office/drawing/2014/main" id="{FB68D95C-A5C4-2CCC-A1EE-26EF1DF46882}"/>
              </a:ext>
            </a:extLst>
          </p:cNvPr>
          <p:cNvPicPr>
            <a:picLocks noChangeAspect="1"/>
          </p:cNvPicPr>
          <p:nvPr/>
        </p:nvPicPr>
        <p:blipFill>
          <a:blip r:embed="rId2"/>
          <a:stretch>
            <a:fillRect/>
          </a:stretch>
        </p:blipFill>
        <p:spPr>
          <a:xfrm>
            <a:off x="-5750" y="-2335"/>
            <a:ext cx="12304142" cy="6862672"/>
          </a:xfrm>
          <a:prstGeom prst="rect">
            <a:avLst/>
          </a:prstGeom>
        </p:spPr>
      </p:pic>
      <p:pic>
        <p:nvPicPr>
          <p:cNvPr id="4" name="Picture 5" descr="Text&#10;&#10;Description automatically generated">
            <a:extLst>
              <a:ext uri="{FF2B5EF4-FFF2-40B4-BE49-F238E27FC236}">
                <a16:creationId xmlns:a16="http://schemas.microsoft.com/office/drawing/2014/main" id="{6A4217DA-FBF0-7DAB-2EC3-838DE379523D}"/>
              </a:ext>
            </a:extLst>
          </p:cNvPr>
          <p:cNvPicPr>
            <a:picLocks noChangeAspect="1"/>
          </p:cNvPicPr>
          <p:nvPr/>
        </p:nvPicPr>
        <p:blipFill>
          <a:blip r:embed="rId3"/>
          <a:stretch>
            <a:fillRect/>
          </a:stretch>
        </p:blipFill>
        <p:spPr>
          <a:xfrm>
            <a:off x="879655" y="536551"/>
            <a:ext cx="10628782" cy="5666083"/>
          </a:xfrm>
          <a:prstGeom prst="rect">
            <a:avLst/>
          </a:prstGeom>
        </p:spPr>
      </p:pic>
    </p:spTree>
    <p:extLst>
      <p:ext uri="{BB962C8B-B14F-4D97-AF65-F5344CB8AC3E}">
        <p14:creationId xmlns:p14="http://schemas.microsoft.com/office/powerpoint/2010/main" val="2554179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Shape, rectangle&#10;&#10;Description automatically generated">
            <a:extLst>
              <a:ext uri="{FF2B5EF4-FFF2-40B4-BE49-F238E27FC236}">
                <a16:creationId xmlns:a16="http://schemas.microsoft.com/office/drawing/2014/main" id="{8685374E-F846-6DE5-6AC5-27E7C1175C8F}"/>
              </a:ext>
            </a:extLst>
          </p:cNvPr>
          <p:cNvPicPr>
            <a:picLocks noChangeAspect="1"/>
          </p:cNvPicPr>
          <p:nvPr/>
        </p:nvPicPr>
        <p:blipFill>
          <a:blip r:embed="rId2"/>
          <a:stretch>
            <a:fillRect/>
          </a:stretch>
        </p:blipFill>
        <p:spPr>
          <a:xfrm>
            <a:off x="-5750" y="-2335"/>
            <a:ext cx="12304142" cy="6862672"/>
          </a:xfrm>
          <a:prstGeom prst="rect">
            <a:avLst/>
          </a:prstGeom>
        </p:spPr>
      </p:pic>
      <p:sp>
        <p:nvSpPr>
          <p:cNvPr id="6" name="TextBox 5">
            <a:extLst>
              <a:ext uri="{FF2B5EF4-FFF2-40B4-BE49-F238E27FC236}">
                <a16:creationId xmlns:a16="http://schemas.microsoft.com/office/drawing/2014/main" id="{A4236016-ACAC-877B-80C6-5673D2ECEA27}"/>
              </a:ext>
            </a:extLst>
          </p:cNvPr>
          <p:cNvSpPr txBox="1"/>
          <p:nvPr/>
        </p:nvSpPr>
        <p:spPr>
          <a:xfrm>
            <a:off x="4120551" y="324928"/>
            <a:ext cx="39508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latin typeface="Times New Roman"/>
                <a:cs typeface="Times New Roman"/>
              </a:rPr>
              <a:t>REFERENCE LINK</a:t>
            </a:r>
          </a:p>
        </p:txBody>
      </p:sp>
      <p:sp>
        <p:nvSpPr>
          <p:cNvPr id="2" name="TextBox 1">
            <a:extLst>
              <a:ext uri="{FF2B5EF4-FFF2-40B4-BE49-F238E27FC236}">
                <a16:creationId xmlns:a16="http://schemas.microsoft.com/office/drawing/2014/main" id="{208F92AE-A1CD-819C-805F-D3715D00ECB4}"/>
              </a:ext>
            </a:extLst>
          </p:cNvPr>
          <p:cNvSpPr txBox="1"/>
          <p:nvPr/>
        </p:nvSpPr>
        <p:spPr>
          <a:xfrm>
            <a:off x="252186" y="1504042"/>
            <a:ext cx="72154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hlinkClick r:id="rId3"/>
              </a:rPr>
              <a:t>Ukraine Conflict Twitter Dataset (30.15M tweets) | Kaggle</a:t>
            </a:r>
            <a:endParaRPr lang="en-US"/>
          </a:p>
          <a:p>
            <a:r>
              <a:rPr lang="en-US">
                <a:ea typeface="+mn-lt"/>
                <a:cs typeface="+mn-lt"/>
                <a:hlinkClick r:id="rId4"/>
              </a:rPr>
              <a:t>Anagrams of HIVE - word (anagramscramble.com)</a:t>
            </a:r>
          </a:p>
          <a:p>
            <a:r>
              <a:rPr lang="en-US">
                <a:ea typeface="+mn-lt"/>
                <a:cs typeface="+mn-lt"/>
                <a:hlinkClick r:id="rId5"/>
              </a:rPr>
              <a:t>vraj015/CIS-5200-Team-6 (github.com)</a:t>
            </a:r>
            <a:endParaRPr lang="en-US"/>
          </a:p>
        </p:txBody>
      </p:sp>
    </p:spTree>
    <p:extLst>
      <p:ext uri="{BB962C8B-B14F-4D97-AF65-F5344CB8AC3E}">
        <p14:creationId xmlns:p14="http://schemas.microsoft.com/office/powerpoint/2010/main" val="4920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30" name="Rectangle 2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C355852E-ADDC-D336-FE60-45BC241C0BB0}"/>
              </a:ext>
            </a:extLst>
          </p:cNvPr>
          <p:cNvPicPr>
            <a:picLocks noChangeAspect="1"/>
          </p:cNvPicPr>
          <p:nvPr/>
        </p:nvPicPr>
        <p:blipFill rotWithShape="1">
          <a:blip r:embed="rId2">
            <a:alphaModFix/>
          </a:blip>
          <a:srcRect t="25000"/>
          <a:stretch/>
        </p:blipFill>
        <p:spPr>
          <a:xfrm>
            <a:off x="-1" y="10"/>
            <a:ext cx="12192001" cy="6857990"/>
          </a:xfrm>
          <a:prstGeom prst="rect">
            <a:avLst/>
          </a:prstGeom>
        </p:spPr>
      </p:pic>
      <p:pic>
        <p:nvPicPr>
          <p:cNvPr id="5" name="Picture 5" descr="Graphical user interface, text, application, chat or text message&#10;&#10;Description automatically generated">
            <a:extLst>
              <a:ext uri="{FF2B5EF4-FFF2-40B4-BE49-F238E27FC236}">
                <a16:creationId xmlns:a16="http://schemas.microsoft.com/office/drawing/2014/main" id="{9E350373-D181-9E51-7457-79C38DA6A736}"/>
              </a:ext>
            </a:extLst>
          </p:cNvPr>
          <p:cNvPicPr>
            <a:picLocks noChangeAspect="1"/>
          </p:cNvPicPr>
          <p:nvPr/>
        </p:nvPicPr>
        <p:blipFill>
          <a:blip r:embed="rId3"/>
          <a:stretch>
            <a:fillRect/>
          </a:stretch>
        </p:blipFill>
        <p:spPr>
          <a:xfrm>
            <a:off x="1925715" y="1535066"/>
            <a:ext cx="7225364" cy="4034557"/>
          </a:xfrm>
          <a:prstGeom prst="rect">
            <a:avLst/>
          </a:prstGeom>
        </p:spPr>
      </p:pic>
      <p:pic>
        <p:nvPicPr>
          <p:cNvPr id="3" name="Picture 2" descr="Shape, rectangle&#10;&#10;Description automatically generated">
            <a:extLst>
              <a:ext uri="{FF2B5EF4-FFF2-40B4-BE49-F238E27FC236}">
                <a16:creationId xmlns:a16="http://schemas.microsoft.com/office/drawing/2014/main" id="{59891103-EB2C-49E9-824E-5D2F85FEE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7040" y="1690943"/>
            <a:ext cx="1021029" cy="529314"/>
          </a:xfrm>
          <a:prstGeom prst="rect">
            <a:avLst/>
          </a:prstGeom>
        </p:spPr>
      </p:pic>
      <p:sp>
        <p:nvSpPr>
          <p:cNvPr id="2" name="TextBox 1">
            <a:extLst>
              <a:ext uri="{FF2B5EF4-FFF2-40B4-BE49-F238E27FC236}">
                <a16:creationId xmlns:a16="http://schemas.microsoft.com/office/drawing/2014/main" id="{9E309BFA-8007-EA27-75D0-168BCA1F07FD}"/>
              </a:ext>
            </a:extLst>
          </p:cNvPr>
          <p:cNvSpPr txBox="1"/>
          <p:nvPr/>
        </p:nvSpPr>
        <p:spPr>
          <a:xfrm>
            <a:off x="756250" y="511834"/>
            <a:ext cx="111108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latin typeface="Times New Roman"/>
                <a:cs typeface="Times New Roman"/>
              </a:rPr>
              <a:t>SENTIMENT ANALYSIS OVER THE UKRAINE &amp; RUSSIA WAR</a:t>
            </a:r>
          </a:p>
        </p:txBody>
      </p:sp>
    </p:spTree>
    <p:extLst>
      <p:ext uri="{BB962C8B-B14F-4D97-AF65-F5344CB8AC3E}">
        <p14:creationId xmlns:p14="http://schemas.microsoft.com/office/powerpoint/2010/main" val="49290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1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3" name="Oval 12">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4" name="Freeform: Shape 23">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5" name="Freeform: Shape 24">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6" name="Oval 25">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29" name="Rectangle 28">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Shape, rectangle&#10;&#10;Description automatically generated">
            <a:extLst>
              <a:ext uri="{FF2B5EF4-FFF2-40B4-BE49-F238E27FC236}">
                <a16:creationId xmlns:a16="http://schemas.microsoft.com/office/drawing/2014/main" id="{B2030045-3FB8-8B0E-83AA-CF28BB77FB55}"/>
              </a:ext>
            </a:extLst>
          </p:cNvPr>
          <p:cNvPicPr>
            <a:picLocks noChangeAspect="1"/>
          </p:cNvPicPr>
          <p:nvPr/>
        </p:nvPicPr>
        <p:blipFill>
          <a:blip r:embed="rId2"/>
          <a:stretch>
            <a:fillRect/>
          </a:stretch>
        </p:blipFill>
        <p:spPr>
          <a:xfrm>
            <a:off x="-14550" y="-217997"/>
            <a:ext cx="12203501" cy="7293992"/>
          </a:xfrm>
          <a:prstGeom prst="rect">
            <a:avLst/>
          </a:prstGeom>
        </p:spPr>
      </p:pic>
      <p:sp>
        <p:nvSpPr>
          <p:cNvPr id="7" name="TextBox 6">
            <a:extLst>
              <a:ext uri="{FF2B5EF4-FFF2-40B4-BE49-F238E27FC236}">
                <a16:creationId xmlns:a16="http://schemas.microsoft.com/office/drawing/2014/main" id="{5D10583B-D789-6CEB-4F60-3E2D8E65AD52}"/>
              </a:ext>
            </a:extLst>
          </p:cNvPr>
          <p:cNvSpPr txBox="1"/>
          <p:nvPr/>
        </p:nvSpPr>
        <p:spPr>
          <a:xfrm>
            <a:off x="1618890" y="468703"/>
            <a:ext cx="852289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latin typeface="Times New Roman"/>
                <a:cs typeface="Calibri"/>
              </a:rPr>
              <a:t>   HOW DOES TWITTER AFFECT THE WAR</a:t>
            </a:r>
          </a:p>
        </p:txBody>
      </p:sp>
      <p:sp>
        <p:nvSpPr>
          <p:cNvPr id="2" name="TextBox 1">
            <a:extLst>
              <a:ext uri="{FF2B5EF4-FFF2-40B4-BE49-F238E27FC236}">
                <a16:creationId xmlns:a16="http://schemas.microsoft.com/office/drawing/2014/main" id="{EA5AE4E4-3ECB-8D9C-F495-85C32004A433}"/>
              </a:ext>
            </a:extLst>
          </p:cNvPr>
          <p:cNvSpPr txBox="1"/>
          <p:nvPr/>
        </p:nvSpPr>
        <p:spPr>
          <a:xfrm>
            <a:off x="546480" y="1684007"/>
            <a:ext cx="1014753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latin typeface="Times New Roman"/>
                <a:ea typeface="+mn-lt"/>
                <a:cs typeface="+mn-lt"/>
              </a:rPr>
              <a:t>People in Ukraine, Russia, and other parts of the world have used Twitter in recent months to communicate crucial information in real time, to find support, connect with one another, and raise their voices. </a:t>
            </a:r>
            <a:br>
              <a:rPr lang="en-US" sz="2800">
                <a:latin typeface="Times New Roman"/>
                <a:ea typeface="+mn-lt"/>
                <a:cs typeface="+mn-lt"/>
              </a:rPr>
            </a:br>
            <a:endParaRPr lang="en-US" sz="2800">
              <a:latin typeface="Times New Roman"/>
              <a:cs typeface="Calibri"/>
            </a:endParaRPr>
          </a:p>
          <a:p>
            <a:pPr marL="285750" indent="-285750">
              <a:buFont typeface="Arial"/>
              <a:buChar char="•"/>
            </a:pPr>
            <a:r>
              <a:rPr lang="en-US" sz="2800">
                <a:latin typeface="Times New Roman"/>
                <a:ea typeface="+mn-lt"/>
                <a:cs typeface="+mn-lt"/>
              </a:rPr>
              <a:t>Twitter is also playing a huge role in rumor spreads. Many misinformation and fake news are thereby increasing anxiety levels amongst many nations.</a:t>
            </a:r>
          </a:p>
          <a:p>
            <a:endParaRPr lang="en-US" sz="2800">
              <a:latin typeface="Times New Roman"/>
              <a:ea typeface="+mn-lt"/>
              <a:cs typeface="+mn-lt"/>
            </a:endParaRPr>
          </a:p>
          <a:p>
            <a:br>
              <a:rPr lang="en-US"/>
            </a:br>
            <a:endParaRPr lang="en-US"/>
          </a:p>
        </p:txBody>
      </p:sp>
    </p:spTree>
    <p:extLst>
      <p:ext uri="{BB962C8B-B14F-4D97-AF65-F5344CB8AC3E}">
        <p14:creationId xmlns:p14="http://schemas.microsoft.com/office/powerpoint/2010/main" val="46996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3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30" name="Rectangle 2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AF88FB63-5834-960C-C693-D204EBC9EAFA}"/>
              </a:ext>
            </a:extLst>
          </p:cNvPr>
          <p:cNvPicPr>
            <a:picLocks noChangeAspect="1"/>
          </p:cNvPicPr>
          <p:nvPr/>
        </p:nvPicPr>
        <p:blipFill rotWithShape="1">
          <a:blip r:embed="rId2">
            <a:alphaModFix/>
          </a:blip>
          <a:srcRect t="25000"/>
          <a:stretch/>
        </p:blipFill>
        <p:spPr>
          <a:xfrm>
            <a:off x="-4911" y="-5583"/>
            <a:ext cx="12192001" cy="6857990"/>
          </a:xfrm>
          <a:prstGeom prst="rect">
            <a:avLst/>
          </a:prstGeom>
        </p:spPr>
      </p:pic>
      <p:sp>
        <p:nvSpPr>
          <p:cNvPr id="5" name="TextBox 4">
            <a:extLst>
              <a:ext uri="{FF2B5EF4-FFF2-40B4-BE49-F238E27FC236}">
                <a16:creationId xmlns:a16="http://schemas.microsoft.com/office/drawing/2014/main" id="{5E1E7434-ABC7-9426-1D8B-749AC6294CB5}"/>
              </a:ext>
            </a:extLst>
          </p:cNvPr>
          <p:cNvSpPr txBox="1"/>
          <p:nvPr/>
        </p:nvSpPr>
        <p:spPr>
          <a:xfrm>
            <a:off x="4120553" y="296175"/>
            <a:ext cx="396527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solidFill>
                  <a:schemeClr val="bg1"/>
                </a:solidFill>
                <a:latin typeface="Times New Roman"/>
                <a:cs typeface="Calibri"/>
              </a:rPr>
              <a:t>INTRODUCTION</a:t>
            </a:r>
          </a:p>
        </p:txBody>
      </p:sp>
      <p:sp>
        <p:nvSpPr>
          <p:cNvPr id="2" name="TextBox 1">
            <a:extLst>
              <a:ext uri="{FF2B5EF4-FFF2-40B4-BE49-F238E27FC236}">
                <a16:creationId xmlns:a16="http://schemas.microsoft.com/office/drawing/2014/main" id="{10E37828-0FBC-4D1F-8018-25271C4D204A}"/>
              </a:ext>
            </a:extLst>
          </p:cNvPr>
          <p:cNvSpPr txBox="1"/>
          <p:nvPr/>
        </p:nvSpPr>
        <p:spPr>
          <a:xfrm>
            <a:off x="739409" y="1130635"/>
            <a:ext cx="9358870" cy="4585871"/>
          </a:xfrm>
          <a:prstGeom prst="rect">
            <a:avLst/>
          </a:prstGeom>
          <a:noFill/>
        </p:spPr>
        <p:txBody>
          <a:bodyPr wrap="square" lIns="91440" tIns="45720" rIns="91440" bIns="45720" rtlCol="0" anchor="t">
            <a:spAutoFit/>
          </a:bodyPr>
          <a:lstStyle/>
          <a:p>
            <a:r>
              <a:rPr lang="en-US" sz="2400" u="sng">
                <a:solidFill>
                  <a:srgbClr val="000000"/>
                </a:solidFill>
                <a:latin typeface="Times New Roman"/>
                <a:cs typeface="Times New Roman"/>
              </a:rPr>
              <a:t>Twitter's involvement?</a:t>
            </a:r>
          </a:p>
          <a:p>
            <a:endParaRPr lang="en-US" sz="2400">
              <a:solidFill>
                <a:srgbClr val="000000"/>
              </a:solidFill>
              <a:latin typeface="Times New Roman"/>
              <a:cs typeface="Times New Roman"/>
            </a:endParaRPr>
          </a:p>
          <a:p>
            <a:r>
              <a:rPr lang="en-US" sz="2400">
                <a:solidFill>
                  <a:srgbClr val="000000"/>
                </a:solidFill>
                <a:latin typeface="Times New Roman"/>
                <a:cs typeface="Times New Roman"/>
              </a:rPr>
              <a:t>All</a:t>
            </a:r>
            <a:r>
              <a:rPr lang="en-US" sz="2400" b="0" i="0" u="none" strike="noStrike">
                <a:solidFill>
                  <a:srgbClr val="000000"/>
                </a:solidFill>
                <a:effectLst/>
                <a:latin typeface="Times New Roman"/>
                <a:cs typeface="Times New Roman"/>
              </a:rPr>
              <a:t> tech giants </a:t>
            </a:r>
            <a:r>
              <a:rPr lang="en-US" sz="2400">
                <a:solidFill>
                  <a:srgbClr val="000000"/>
                </a:solidFill>
                <a:latin typeface="Times New Roman"/>
                <a:cs typeface="Times New Roman"/>
              </a:rPr>
              <a:t>seem</a:t>
            </a:r>
            <a:r>
              <a:rPr lang="en-US" sz="2400" b="0" i="0" u="none" strike="noStrike">
                <a:solidFill>
                  <a:srgbClr val="000000"/>
                </a:solidFill>
                <a:effectLst/>
                <a:latin typeface="Times New Roman"/>
                <a:cs typeface="Times New Roman"/>
              </a:rPr>
              <a:t> to be very involved</a:t>
            </a:r>
            <a:r>
              <a:rPr lang="en-US" sz="2400">
                <a:solidFill>
                  <a:srgbClr val="000000"/>
                </a:solidFill>
                <a:latin typeface="Times New Roman"/>
                <a:cs typeface="Times New Roman"/>
              </a:rPr>
              <a:t>, but</a:t>
            </a:r>
            <a:r>
              <a:rPr lang="en-US" sz="2400" b="0" i="0" u="none" strike="noStrike">
                <a:solidFill>
                  <a:srgbClr val="000000"/>
                </a:solidFill>
                <a:effectLst/>
                <a:latin typeface="Times New Roman"/>
                <a:cs typeface="Times New Roman"/>
              </a:rPr>
              <a:t> Twitter is having a massive contribution in the matter. </a:t>
            </a:r>
            <a:r>
              <a:rPr lang="en-US" sz="2400">
                <a:ea typeface="+mn-lt"/>
                <a:cs typeface="+mn-lt"/>
              </a:rPr>
              <a:t>Mykhailo </a:t>
            </a:r>
            <a:r>
              <a:rPr lang="en-US" sz="2400">
                <a:solidFill>
                  <a:srgbClr val="000000"/>
                </a:solidFill>
                <a:latin typeface="Times New Roman"/>
                <a:cs typeface="Times New Roman"/>
              </a:rPr>
              <a:t>Fedorov</a:t>
            </a:r>
            <a:r>
              <a:rPr lang="en-US" sz="2400" b="0" i="0" u="none" strike="noStrike">
                <a:solidFill>
                  <a:srgbClr val="000000"/>
                </a:solidFill>
                <a:effectLst/>
                <a:latin typeface="Times New Roman"/>
                <a:cs typeface="Times New Roman"/>
              </a:rPr>
              <a:t> has posted letters about the war on many social platforms and many countries have been able to understand the current issue.</a:t>
            </a:r>
            <a:endParaRPr lang="en-US" sz="2400">
              <a:cs typeface="Calibri"/>
            </a:endParaRPr>
          </a:p>
          <a:p>
            <a:br>
              <a:rPr lang="en-US" sz="2400" b="0" i="0" u="none" strike="noStrike">
                <a:effectLst/>
                <a:latin typeface="Times New Roman" panose="02020603050405020304" pitchFamily="18" charset="0"/>
              </a:rPr>
            </a:br>
            <a:r>
              <a:rPr lang="en-US" sz="2400" b="0" i="1" u="none" strike="noStrike">
                <a:solidFill>
                  <a:srgbClr val="141414"/>
                </a:solidFill>
                <a:effectLst/>
                <a:latin typeface="Times New Roman"/>
                <a:cs typeface="Times New Roman"/>
              </a:rPr>
              <a:t>"Twitter has become an efficient tool that we are using to counter Russian military aggression. It's our smart and peaceful tool to destroy the Russian economy</a:t>
            </a:r>
            <a:r>
              <a:rPr lang="en-US" sz="2400" i="1">
                <a:solidFill>
                  <a:srgbClr val="141414"/>
                </a:solidFill>
                <a:latin typeface="Times New Roman"/>
                <a:cs typeface="Times New Roman"/>
              </a:rPr>
              <a:t>." </a:t>
            </a:r>
            <a:endParaRPr lang="en-US" sz="2400">
              <a:solidFill>
                <a:srgbClr val="000000"/>
              </a:solidFill>
              <a:latin typeface="Times New Roman"/>
              <a:cs typeface="Times New Roman"/>
            </a:endParaRPr>
          </a:p>
          <a:p>
            <a:r>
              <a:rPr lang="en-US" sz="2400">
                <a:solidFill>
                  <a:srgbClr val="141414"/>
                </a:solidFill>
                <a:latin typeface="Times New Roman"/>
                <a:cs typeface="Times New Roman"/>
              </a:rPr>
              <a:t>-</a:t>
            </a:r>
            <a:r>
              <a:rPr lang="en-US" sz="2400" b="0" i="0" u="none" strike="noStrike">
                <a:solidFill>
                  <a:srgbClr val="141414"/>
                </a:solidFill>
                <a:effectLst/>
                <a:latin typeface="Times New Roman"/>
                <a:cs typeface="Times New Roman"/>
              </a:rPr>
              <a:t> </a:t>
            </a:r>
            <a:r>
              <a:rPr lang="en-US" sz="2400">
                <a:latin typeface="Times New Roman"/>
                <a:ea typeface="+mn-lt"/>
                <a:cs typeface="+mn-lt"/>
              </a:rPr>
              <a:t>Mykhailo </a:t>
            </a:r>
            <a:r>
              <a:rPr lang="en-US" sz="2400">
                <a:solidFill>
                  <a:srgbClr val="141414"/>
                </a:solidFill>
                <a:latin typeface="Times New Roman"/>
                <a:cs typeface="Times New Roman"/>
              </a:rPr>
              <a:t>Federov (</a:t>
            </a:r>
            <a:r>
              <a:rPr lang="en-US" sz="2400">
                <a:latin typeface="Times New Roman"/>
                <a:ea typeface="+mn-lt"/>
                <a:cs typeface="+mn-lt"/>
              </a:rPr>
              <a:t>Minister of Digital Transformation of Ukraine)</a:t>
            </a:r>
            <a:endParaRPr lang="en-US" sz="2400">
              <a:effectLst/>
              <a:latin typeface="Times New Roman"/>
              <a:cs typeface="Times New Roman"/>
            </a:endParaRPr>
          </a:p>
          <a:p>
            <a:endParaRPr lang="en-US" sz="2800">
              <a:latin typeface="Times New Roman"/>
              <a:cs typeface="Times New Roman"/>
            </a:endParaRPr>
          </a:p>
        </p:txBody>
      </p:sp>
    </p:spTree>
    <p:extLst>
      <p:ext uri="{BB962C8B-B14F-4D97-AF65-F5344CB8AC3E}">
        <p14:creationId xmlns:p14="http://schemas.microsoft.com/office/powerpoint/2010/main" val="88543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Shape, rectangle&#10;&#10;Description automatically generated">
            <a:extLst>
              <a:ext uri="{FF2B5EF4-FFF2-40B4-BE49-F238E27FC236}">
                <a16:creationId xmlns:a16="http://schemas.microsoft.com/office/drawing/2014/main" id="{4B58772F-1EDB-B187-C905-35703A2DB6A7}"/>
              </a:ext>
            </a:extLst>
          </p:cNvPr>
          <p:cNvPicPr>
            <a:picLocks noChangeAspect="1"/>
          </p:cNvPicPr>
          <p:nvPr/>
        </p:nvPicPr>
        <p:blipFill>
          <a:blip r:embed="rId2"/>
          <a:stretch>
            <a:fillRect/>
          </a:stretch>
        </p:blipFill>
        <p:spPr>
          <a:xfrm>
            <a:off x="-5750" y="-2336"/>
            <a:ext cx="12304142" cy="6862672"/>
          </a:xfrm>
          <a:prstGeom prst="rect">
            <a:avLst/>
          </a:prstGeom>
        </p:spPr>
      </p:pic>
      <p:sp>
        <p:nvSpPr>
          <p:cNvPr id="6" name="TextBox 5">
            <a:extLst>
              <a:ext uri="{FF2B5EF4-FFF2-40B4-BE49-F238E27FC236}">
                <a16:creationId xmlns:a16="http://schemas.microsoft.com/office/drawing/2014/main" id="{227134B0-0818-E270-345B-29508AEADC45}"/>
              </a:ext>
            </a:extLst>
          </p:cNvPr>
          <p:cNvSpPr txBox="1"/>
          <p:nvPr/>
        </p:nvSpPr>
        <p:spPr>
          <a:xfrm>
            <a:off x="3344173" y="439947"/>
            <a:ext cx="609312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latin typeface="Times New Roman"/>
                <a:cs typeface="Calibri"/>
              </a:rPr>
              <a:t>SENTIMENT ANALYSIS</a:t>
            </a:r>
          </a:p>
        </p:txBody>
      </p:sp>
      <p:sp>
        <p:nvSpPr>
          <p:cNvPr id="7" name="TextBox 6">
            <a:extLst>
              <a:ext uri="{FF2B5EF4-FFF2-40B4-BE49-F238E27FC236}">
                <a16:creationId xmlns:a16="http://schemas.microsoft.com/office/drawing/2014/main" id="{7C782F5E-8149-5A9F-0F44-1D81CC7A6EA4}"/>
              </a:ext>
            </a:extLst>
          </p:cNvPr>
          <p:cNvSpPr txBox="1"/>
          <p:nvPr/>
        </p:nvSpPr>
        <p:spPr>
          <a:xfrm>
            <a:off x="1632369" y="1330445"/>
            <a:ext cx="86666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a:latin typeface="Times New Roman"/>
                <a:cs typeface="Times New Roman"/>
              </a:rPr>
              <a:t>What is sentiment analysis and how is it being used in this project?</a:t>
            </a:r>
          </a:p>
        </p:txBody>
      </p:sp>
      <p:sp>
        <p:nvSpPr>
          <p:cNvPr id="8" name="TextBox 7">
            <a:extLst>
              <a:ext uri="{FF2B5EF4-FFF2-40B4-BE49-F238E27FC236}">
                <a16:creationId xmlns:a16="http://schemas.microsoft.com/office/drawing/2014/main" id="{2B53E683-076A-A7B7-25E4-4FB76D026524}"/>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2" name="TextBox 1">
            <a:extLst>
              <a:ext uri="{FF2B5EF4-FFF2-40B4-BE49-F238E27FC236}">
                <a16:creationId xmlns:a16="http://schemas.microsoft.com/office/drawing/2014/main" id="{C7C12AAA-5397-43E2-BCB1-A2A54AF77254}"/>
              </a:ext>
            </a:extLst>
          </p:cNvPr>
          <p:cNvSpPr txBox="1"/>
          <p:nvPr/>
        </p:nvSpPr>
        <p:spPr>
          <a:xfrm>
            <a:off x="439948" y="2725947"/>
            <a:ext cx="11901576"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latin typeface="Times New Roman"/>
                <a:ea typeface="+mn-lt"/>
                <a:cs typeface="+mn-lt"/>
              </a:rPr>
              <a:t>Sentiment Analysis is the process of determining whether a piece of writing is positive, negative or neutral.</a:t>
            </a:r>
          </a:p>
          <a:p>
            <a:pPr marL="342900" indent="-342900">
              <a:buFont typeface="Arial"/>
              <a:buChar char="•"/>
            </a:pPr>
            <a:endParaRPr lang="en-US" sz="2400">
              <a:latin typeface="Times New Roman"/>
              <a:ea typeface="Calibri"/>
              <a:cs typeface="Calibri"/>
            </a:endParaRPr>
          </a:p>
          <a:p>
            <a:pPr marL="342900" indent="-342900">
              <a:buFont typeface="Arial"/>
              <a:buChar char="•"/>
            </a:pPr>
            <a:r>
              <a:rPr lang="en-US" sz="2400">
                <a:latin typeface="Times New Roman"/>
                <a:ea typeface="Calibri"/>
                <a:cs typeface="Calibri"/>
              </a:rPr>
              <a:t>With the help of sentiment analysis, we can predict the pattern of the war.</a:t>
            </a:r>
          </a:p>
          <a:p>
            <a:pPr marL="342900" indent="-342900">
              <a:buFont typeface="Arial"/>
              <a:buChar char="•"/>
            </a:pPr>
            <a:endParaRPr lang="en-US" sz="2400">
              <a:latin typeface="Times New Roman"/>
              <a:ea typeface="Calibri"/>
              <a:cs typeface="Calibri"/>
            </a:endParaRPr>
          </a:p>
          <a:p>
            <a:pPr marL="342900" indent="-342900">
              <a:buFont typeface="Arial"/>
              <a:buChar char="•"/>
            </a:pPr>
            <a:r>
              <a:rPr lang="en-US" sz="2400">
                <a:latin typeface="Times New Roman"/>
                <a:ea typeface="Calibri"/>
                <a:cs typeface="Calibri"/>
              </a:rPr>
              <a:t>This will also help us to find out which tweet stands with Ukraine and Russia.</a:t>
            </a:r>
            <a:br>
              <a:rPr lang="en-US" sz="2400">
                <a:latin typeface="Times New Roman"/>
                <a:ea typeface="Calibri"/>
                <a:cs typeface="Calibri"/>
              </a:rPr>
            </a:br>
            <a:endParaRPr lang="en-US" sz="2400">
              <a:latin typeface="Times New Roman"/>
              <a:ea typeface="Calibri"/>
              <a:cs typeface="Calibri"/>
            </a:endParaRPr>
          </a:p>
          <a:p>
            <a:pPr marL="342900" indent="-342900">
              <a:buFont typeface="Arial"/>
              <a:buChar char="•"/>
            </a:pPr>
            <a:r>
              <a:rPr lang="en-US" sz="2400">
                <a:latin typeface="Times New Roman"/>
                <a:ea typeface="Calibri"/>
                <a:cs typeface="Calibri"/>
              </a:rPr>
              <a:t>Deep and quick data analysis.</a:t>
            </a:r>
          </a:p>
          <a:p>
            <a:pPr marL="342900" indent="-342900">
              <a:buFont typeface="Arial"/>
              <a:buChar char="•"/>
            </a:pPr>
            <a:endParaRPr lang="en-US" sz="2400">
              <a:latin typeface="Times New Roman"/>
              <a:ea typeface="Calibri"/>
              <a:cs typeface="Calibri"/>
            </a:endParaRPr>
          </a:p>
          <a:p>
            <a:pPr marL="342900" indent="-342900">
              <a:buFont typeface="Arial"/>
              <a:buChar char="•"/>
            </a:pPr>
            <a:endParaRPr lang="en-US" sz="2000">
              <a:latin typeface="Times New Roman"/>
              <a:ea typeface="Calibri"/>
              <a:cs typeface="Calibri"/>
            </a:endParaRPr>
          </a:p>
          <a:p>
            <a:pPr marL="342900" indent="-342900">
              <a:buFont typeface="Arial"/>
              <a:buChar char="•"/>
            </a:pPr>
            <a:endParaRPr lang="en-US" sz="2000">
              <a:latin typeface="Times New Roman"/>
              <a:ea typeface="Calibri"/>
              <a:cs typeface="Calibri"/>
            </a:endParaRPr>
          </a:p>
        </p:txBody>
      </p:sp>
    </p:spTree>
    <p:extLst>
      <p:ext uri="{BB962C8B-B14F-4D97-AF65-F5344CB8AC3E}">
        <p14:creationId xmlns:p14="http://schemas.microsoft.com/office/powerpoint/2010/main" val="257804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30" name="Rectangle 2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Shape, rectangle&#10;&#10;Description automatically generated">
            <a:extLst>
              <a:ext uri="{FF2B5EF4-FFF2-40B4-BE49-F238E27FC236}">
                <a16:creationId xmlns:a16="http://schemas.microsoft.com/office/drawing/2014/main" id="{ABC1C52B-06DE-F5F0-64B6-0C5241214928}"/>
              </a:ext>
            </a:extLst>
          </p:cNvPr>
          <p:cNvPicPr>
            <a:picLocks noChangeAspect="1"/>
          </p:cNvPicPr>
          <p:nvPr/>
        </p:nvPicPr>
        <p:blipFill>
          <a:blip r:embed="rId2"/>
          <a:stretch>
            <a:fillRect/>
          </a:stretch>
        </p:blipFill>
        <p:spPr>
          <a:xfrm>
            <a:off x="-5750" y="-2336"/>
            <a:ext cx="12304142" cy="6862672"/>
          </a:xfrm>
          <a:prstGeom prst="rect">
            <a:avLst/>
          </a:prstGeom>
        </p:spPr>
      </p:pic>
      <p:sp>
        <p:nvSpPr>
          <p:cNvPr id="8" name="TextBox 7">
            <a:extLst>
              <a:ext uri="{FF2B5EF4-FFF2-40B4-BE49-F238E27FC236}">
                <a16:creationId xmlns:a16="http://schemas.microsoft.com/office/drawing/2014/main" id="{72E60906-3427-470D-869B-CFA53BD3B34D}"/>
              </a:ext>
            </a:extLst>
          </p:cNvPr>
          <p:cNvSpPr txBox="1"/>
          <p:nvPr/>
        </p:nvSpPr>
        <p:spPr>
          <a:xfrm>
            <a:off x="3583729" y="368916"/>
            <a:ext cx="4538386" cy="584775"/>
          </a:xfrm>
          <a:prstGeom prst="rect">
            <a:avLst/>
          </a:prstGeom>
          <a:noFill/>
        </p:spPr>
        <p:txBody>
          <a:bodyPr wrap="square" lIns="91440" tIns="45720" rIns="91440" bIns="45720" rtlCol="0" anchor="t">
            <a:spAutoFit/>
          </a:bodyPr>
          <a:lstStyle/>
          <a:p>
            <a:r>
              <a:rPr lang="en-US" sz="3200" b="1">
                <a:solidFill>
                  <a:schemeClr val="bg1"/>
                </a:solidFill>
                <a:latin typeface="Times New Roman"/>
                <a:cs typeface="Times New Roman"/>
              </a:rPr>
              <a:t>ABOUT THE DATASET</a:t>
            </a:r>
          </a:p>
        </p:txBody>
      </p:sp>
      <p:sp>
        <p:nvSpPr>
          <p:cNvPr id="10" name="TextBox 9">
            <a:extLst>
              <a:ext uri="{FF2B5EF4-FFF2-40B4-BE49-F238E27FC236}">
                <a16:creationId xmlns:a16="http://schemas.microsoft.com/office/drawing/2014/main" id="{90B2263C-52D0-4715-AED5-7878A14C6309}"/>
              </a:ext>
            </a:extLst>
          </p:cNvPr>
          <p:cNvSpPr txBox="1"/>
          <p:nvPr/>
        </p:nvSpPr>
        <p:spPr>
          <a:xfrm>
            <a:off x="588820" y="1545021"/>
            <a:ext cx="10521309" cy="461665"/>
          </a:xfrm>
          <a:prstGeom prst="rect">
            <a:avLst/>
          </a:prstGeom>
          <a:noFill/>
        </p:spPr>
        <p:txBody>
          <a:bodyPr wrap="square" lIns="91440" tIns="45720" rIns="91440" bIns="45720" rtlCol="0" anchor="t">
            <a:spAutoFit/>
          </a:bodyPr>
          <a:lstStyle/>
          <a:p>
            <a:pPr rtl="0">
              <a:spcBef>
                <a:spcPts val="1200"/>
              </a:spcBef>
              <a:spcAft>
                <a:spcPts val="1200"/>
              </a:spcAft>
            </a:pPr>
            <a:endParaRPr lang="en-US" sz="2400">
              <a:effectLst/>
              <a:latin typeface="Times New Roman"/>
              <a:cs typeface="Times New Roman"/>
            </a:endParaRPr>
          </a:p>
        </p:txBody>
      </p:sp>
      <p:graphicFrame>
        <p:nvGraphicFramePr>
          <p:cNvPr id="3" name="Table 2">
            <a:extLst>
              <a:ext uri="{FF2B5EF4-FFF2-40B4-BE49-F238E27FC236}">
                <a16:creationId xmlns:a16="http://schemas.microsoft.com/office/drawing/2014/main" id="{255FCFE1-A8AB-EF31-B947-ECA26BF9DE21}"/>
              </a:ext>
            </a:extLst>
          </p:cNvPr>
          <p:cNvGraphicFramePr>
            <a:graphicFrameLocks noGrp="1"/>
          </p:cNvGraphicFramePr>
          <p:nvPr>
            <p:extLst>
              <p:ext uri="{D42A27DB-BD31-4B8C-83A1-F6EECF244321}">
                <p14:modId xmlns:p14="http://schemas.microsoft.com/office/powerpoint/2010/main" val="3347567960"/>
              </p:ext>
            </p:extLst>
          </p:nvPr>
        </p:nvGraphicFramePr>
        <p:xfrm>
          <a:off x="618226" y="1337094"/>
          <a:ext cx="11189027" cy="5026968"/>
        </p:xfrm>
        <a:graphic>
          <a:graphicData uri="http://schemas.openxmlformats.org/drawingml/2006/table">
            <a:tbl>
              <a:tblPr firstRow="1" bandRow="1">
                <a:tableStyleId>{5C22544A-7EE6-4342-B048-85BDC9FD1C3A}</a:tableStyleId>
              </a:tblPr>
              <a:tblGrid>
                <a:gridCol w="5617214">
                  <a:extLst>
                    <a:ext uri="{9D8B030D-6E8A-4147-A177-3AD203B41FA5}">
                      <a16:colId xmlns:a16="http://schemas.microsoft.com/office/drawing/2014/main" val="519715383"/>
                    </a:ext>
                  </a:extLst>
                </a:gridCol>
                <a:gridCol w="5571813">
                  <a:extLst>
                    <a:ext uri="{9D8B030D-6E8A-4147-A177-3AD203B41FA5}">
                      <a16:colId xmlns:a16="http://schemas.microsoft.com/office/drawing/2014/main" val="4026101489"/>
                    </a:ext>
                  </a:extLst>
                </a:gridCol>
              </a:tblGrid>
              <a:tr h="837828">
                <a:tc>
                  <a:txBody>
                    <a:bodyPr/>
                    <a:lstStyle/>
                    <a:p>
                      <a:pPr rtl="0" fontAlgn="t">
                        <a:spcBef>
                          <a:spcPts val="0"/>
                        </a:spcBef>
                        <a:spcAft>
                          <a:spcPts val="0"/>
                        </a:spcAft>
                      </a:pPr>
                      <a:r>
                        <a:rPr lang="en-US" sz="2000" b="0" u="none" strike="noStrike">
                          <a:solidFill>
                            <a:schemeClr val="tx1"/>
                          </a:solidFill>
                          <a:effectLst/>
                          <a:latin typeface="Times New Roman"/>
                        </a:rPr>
                        <a:t>Name</a:t>
                      </a:r>
                      <a:endParaRPr lang="en-US" sz="3200" b="0">
                        <a:solidFill>
                          <a:schemeClr val="tx1"/>
                        </a:solidFill>
                        <a:effectLst/>
                        <a:latin typeface="Times New Roman"/>
                      </a:endParaRPr>
                    </a:p>
                  </a:txBody>
                  <a:tcPr marL="63500" marR="63500" marT="63500" marB="63500">
                    <a:solidFill>
                      <a:schemeClr val="accent3"/>
                    </a:solidFill>
                  </a:tcPr>
                </a:tc>
                <a:tc>
                  <a:txBody>
                    <a:bodyPr/>
                    <a:lstStyle/>
                    <a:p>
                      <a:pPr rtl="0" fontAlgn="t">
                        <a:spcBef>
                          <a:spcPts val="0"/>
                        </a:spcBef>
                        <a:spcAft>
                          <a:spcPts val="0"/>
                        </a:spcAft>
                      </a:pPr>
                      <a:r>
                        <a:rPr lang="en-US" sz="2000" b="0" u="none" strike="noStrike">
                          <a:solidFill>
                            <a:schemeClr val="tx1"/>
                          </a:solidFill>
                          <a:effectLst/>
                          <a:latin typeface="Times New Roman"/>
                        </a:rPr>
                        <a:t>Ukraine conflict twitter dataset</a:t>
                      </a:r>
                      <a:endParaRPr lang="en-US" sz="3200" b="0">
                        <a:solidFill>
                          <a:schemeClr val="tx1"/>
                        </a:solidFill>
                        <a:effectLst/>
                        <a:latin typeface="Times New Roman"/>
                      </a:endParaRPr>
                    </a:p>
                  </a:txBody>
                  <a:tcPr marL="63500" marR="63500" marT="63500" marB="63500">
                    <a:solidFill>
                      <a:schemeClr val="accent3"/>
                    </a:solidFill>
                  </a:tcPr>
                </a:tc>
                <a:extLst>
                  <a:ext uri="{0D108BD9-81ED-4DB2-BD59-A6C34878D82A}">
                    <a16:rowId xmlns:a16="http://schemas.microsoft.com/office/drawing/2014/main" val="645313618"/>
                  </a:ext>
                </a:extLst>
              </a:tr>
              <a:tr h="837828">
                <a:tc>
                  <a:txBody>
                    <a:bodyPr/>
                    <a:lstStyle/>
                    <a:p>
                      <a:pPr rtl="0" fontAlgn="t">
                        <a:spcBef>
                          <a:spcPts val="0"/>
                        </a:spcBef>
                        <a:spcAft>
                          <a:spcPts val="0"/>
                        </a:spcAft>
                      </a:pPr>
                      <a:r>
                        <a:rPr lang="en-US" sz="2000" u="none" strike="noStrike">
                          <a:effectLst/>
                          <a:latin typeface="Times New Roman"/>
                        </a:rPr>
                        <a:t>Data Size</a:t>
                      </a:r>
                      <a:endParaRPr lang="en-US" sz="3200">
                        <a:effectLst/>
                        <a:latin typeface="Times New Roman"/>
                      </a:endParaRPr>
                    </a:p>
                  </a:txBody>
                  <a:tcPr marL="63500" marR="63500" marT="63500" marB="63500">
                    <a:solidFill>
                      <a:schemeClr val="accent3"/>
                    </a:solidFill>
                  </a:tcPr>
                </a:tc>
                <a:tc>
                  <a:txBody>
                    <a:bodyPr/>
                    <a:lstStyle/>
                    <a:p>
                      <a:pPr rtl="0" fontAlgn="t">
                        <a:spcBef>
                          <a:spcPts val="0"/>
                        </a:spcBef>
                        <a:spcAft>
                          <a:spcPts val="0"/>
                        </a:spcAft>
                      </a:pPr>
                      <a:r>
                        <a:rPr lang="en-US" sz="2000" u="none" strike="noStrike">
                          <a:effectLst/>
                          <a:latin typeface="Times New Roman"/>
                        </a:rPr>
                        <a:t>18 GB and counting</a:t>
                      </a:r>
                      <a:endParaRPr lang="en-US" sz="3200">
                        <a:effectLst/>
                        <a:latin typeface="Times New Roman"/>
                      </a:endParaRPr>
                    </a:p>
                  </a:txBody>
                  <a:tcPr marL="63500" marR="63500" marT="63500" marB="63500">
                    <a:solidFill>
                      <a:schemeClr val="accent3"/>
                    </a:solidFill>
                  </a:tcPr>
                </a:tc>
                <a:extLst>
                  <a:ext uri="{0D108BD9-81ED-4DB2-BD59-A6C34878D82A}">
                    <a16:rowId xmlns:a16="http://schemas.microsoft.com/office/drawing/2014/main" val="3671859440"/>
                  </a:ext>
                </a:extLst>
              </a:tr>
              <a:tr h="837828">
                <a:tc>
                  <a:txBody>
                    <a:bodyPr/>
                    <a:lstStyle/>
                    <a:p>
                      <a:pPr rtl="0" fontAlgn="t">
                        <a:spcBef>
                          <a:spcPts val="0"/>
                        </a:spcBef>
                        <a:spcAft>
                          <a:spcPts val="0"/>
                        </a:spcAft>
                      </a:pPr>
                      <a:r>
                        <a:rPr lang="en-US" sz="2000" u="none" strike="noStrike">
                          <a:effectLst/>
                          <a:latin typeface="Times New Roman"/>
                        </a:rPr>
                        <a:t>Data Coverage</a:t>
                      </a:r>
                      <a:endParaRPr lang="en-US" sz="3200">
                        <a:effectLst/>
                        <a:latin typeface="Times New Roman"/>
                      </a:endParaRPr>
                    </a:p>
                  </a:txBody>
                  <a:tcPr marL="63500" marR="63500" marT="63500" marB="63500">
                    <a:solidFill>
                      <a:schemeClr val="accent3"/>
                    </a:solidFill>
                  </a:tcPr>
                </a:tc>
                <a:tc>
                  <a:txBody>
                    <a:bodyPr/>
                    <a:lstStyle/>
                    <a:p>
                      <a:pPr rtl="0" fontAlgn="t">
                        <a:spcBef>
                          <a:spcPts val="0"/>
                        </a:spcBef>
                        <a:spcAft>
                          <a:spcPts val="0"/>
                        </a:spcAft>
                      </a:pPr>
                      <a:r>
                        <a:rPr lang="en-US" sz="2000" u="none" strike="noStrike">
                          <a:effectLst/>
                          <a:latin typeface="Times New Roman"/>
                        </a:rPr>
                        <a:t>2/22/22 - till today</a:t>
                      </a:r>
                      <a:endParaRPr lang="en-US" sz="3200">
                        <a:effectLst/>
                        <a:latin typeface="Times New Roman"/>
                      </a:endParaRPr>
                    </a:p>
                  </a:txBody>
                  <a:tcPr marL="63500" marR="63500" marT="63500" marB="63500">
                    <a:solidFill>
                      <a:schemeClr val="accent3"/>
                    </a:solidFill>
                  </a:tcPr>
                </a:tc>
                <a:extLst>
                  <a:ext uri="{0D108BD9-81ED-4DB2-BD59-A6C34878D82A}">
                    <a16:rowId xmlns:a16="http://schemas.microsoft.com/office/drawing/2014/main" val="1961966820"/>
                  </a:ext>
                </a:extLst>
              </a:tr>
              <a:tr h="837828">
                <a:tc>
                  <a:txBody>
                    <a:bodyPr/>
                    <a:lstStyle/>
                    <a:p>
                      <a:pPr rtl="0" fontAlgn="t">
                        <a:spcBef>
                          <a:spcPts val="0"/>
                        </a:spcBef>
                        <a:spcAft>
                          <a:spcPts val="0"/>
                        </a:spcAft>
                      </a:pPr>
                      <a:r>
                        <a:rPr lang="en-US" sz="2000" u="none" strike="noStrike">
                          <a:effectLst/>
                          <a:latin typeface="Times New Roman"/>
                        </a:rPr>
                        <a:t>No. of files</a:t>
                      </a:r>
                      <a:endParaRPr lang="en-US" sz="3200">
                        <a:effectLst/>
                        <a:latin typeface="Times New Roman"/>
                      </a:endParaRPr>
                    </a:p>
                  </a:txBody>
                  <a:tcPr marL="63500" marR="63500" marT="63500" marB="63500">
                    <a:solidFill>
                      <a:schemeClr val="accent3"/>
                    </a:solidFill>
                  </a:tcPr>
                </a:tc>
                <a:tc>
                  <a:txBody>
                    <a:bodyPr/>
                    <a:lstStyle/>
                    <a:p>
                      <a:pPr rtl="0" fontAlgn="t">
                        <a:spcBef>
                          <a:spcPts val="0"/>
                        </a:spcBef>
                        <a:spcAft>
                          <a:spcPts val="0"/>
                        </a:spcAft>
                      </a:pPr>
                      <a:r>
                        <a:rPr lang="en-US" sz="2000" u="none" strike="noStrike">
                          <a:effectLst/>
                          <a:latin typeface="Times New Roman"/>
                        </a:rPr>
                        <a:t>68</a:t>
                      </a:r>
                      <a:endParaRPr lang="en-US" sz="3200">
                        <a:effectLst/>
                        <a:latin typeface="Times New Roman"/>
                      </a:endParaRPr>
                    </a:p>
                  </a:txBody>
                  <a:tcPr marL="63500" marR="63500" marT="63500" marB="63500">
                    <a:solidFill>
                      <a:schemeClr val="accent3"/>
                    </a:solidFill>
                  </a:tcPr>
                </a:tc>
                <a:extLst>
                  <a:ext uri="{0D108BD9-81ED-4DB2-BD59-A6C34878D82A}">
                    <a16:rowId xmlns:a16="http://schemas.microsoft.com/office/drawing/2014/main" val="2436069839"/>
                  </a:ext>
                </a:extLst>
              </a:tr>
              <a:tr h="837828">
                <a:tc>
                  <a:txBody>
                    <a:bodyPr/>
                    <a:lstStyle/>
                    <a:p>
                      <a:pPr rtl="0" fontAlgn="t">
                        <a:spcBef>
                          <a:spcPts val="0"/>
                        </a:spcBef>
                        <a:spcAft>
                          <a:spcPts val="0"/>
                        </a:spcAft>
                      </a:pPr>
                      <a:r>
                        <a:rPr lang="en-US" sz="2000" u="none" strike="noStrike">
                          <a:effectLst/>
                          <a:latin typeface="Times New Roman"/>
                        </a:rPr>
                        <a:t>No. of Tweets</a:t>
                      </a:r>
                      <a:endParaRPr lang="en-US" sz="3200">
                        <a:effectLst/>
                        <a:latin typeface="Times New Roman"/>
                      </a:endParaRPr>
                    </a:p>
                  </a:txBody>
                  <a:tcPr marL="63500" marR="63500" marT="63500" marB="63500">
                    <a:solidFill>
                      <a:schemeClr val="accent3"/>
                    </a:solidFill>
                  </a:tcPr>
                </a:tc>
                <a:tc>
                  <a:txBody>
                    <a:bodyPr/>
                    <a:lstStyle/>
                    <a:p>
                      <a:pPr rtl="0" fontAlgn="t">
                        <a:spcBef>
                          <a:spcPts val="0"/>
                        </a:spcBef>
                        <a:spcAft>
                          <a:spcPts val="0"/>
                        </a:spcAft>
                      </a:pPr>
                      <a:r>
                        <a:rPr lang="en-US" sz="2000" u="none" strike="noStrike">
                          <a:effectLst/>
                          <a:latin typeface="Times New Roman"/>
                        </a:rPr>
                        <a:t>27.98 Million (5/7/22)</a:t>
                      </a:r>
                      <a:endParaRPr lang="en-US" sz="3200">
                        <a:effectLst/>
                        <a:latin typeface="Times New Roman"/>
                      </a:endParaRPr>
                    </a:p>
                  </a:txBody>
                  <a:tcPr marL="63500" marR="63500" marT="63500" marB="63500">
                    <a:solidFill>
                      <a:schemeClr val="accent3"/>
                    </a:solidFill>
                  </a:tcPr>
                </a:tc>
                <a:extLst>
                  <a:ext uri="{0D108BD9-81ED-4DB2-BD59-A6C34878D82A}">
                    <a16:rowId xmlns:a16="http://schemas.microsoft.com/office/drawing/2014/main" val="4154578930"/>
                  </a:ext>
                </a:extLst>
              </a:tr>
              <a:tr h="837828">
                <a:tc>
                  <a:txBody>
                    <a:bodyPr/>
                    <a:lstStyle/>
                    <a:p>
                      <a:pPr rtl="0" fontAlgn="t">
                        <a:spcBef>
                          <a:spcPts val="0"/>
                        </a:spcBef>
                        <a:spcAft>
                          <a:spcPts val="0"/>
                        </a:spcAft>
                      </a:pPr>
                      <a:r>
                        <a:rPr lang="en-US" sz="2000" u="none" strike="noStrike">
                          <a:effectLst/>
                          <a:latin typeface="Times New Roman"/>
                        </a:rPr>
                        <a:t>File Format</a:t>
                      </a:r>
                      <a:endParaRPr lang="en-US" sz="3200">
                        <a:effectLst/>
                        <a:latin typeface="Times New Roman"/>
                      </a:endParaRPr>
                    </a:p>
                  </a:txBody>
                  <a:tcPr marL="63500" marR="63500" marT="63500" marB="63500">
                    <a:solidFill>
                      <a:schemeClr val="accent3"/>
                    </a:solidFill>
                  </a:tcPr>
                </a:tc>
                <a:tc>
                  <a:txBody>
                    <a:bodyPr/>
                    <a:lstStyle/>
                    <a:p>
                      <a:pPr rtl="0" fontAlgn="t">
                        <a:spcBef>
                          <a:spcPts val="0"/>
                        </a:spcBef>
                        <a:spcAft>
                          <a:spcPts val="0"/>
                        </a:spcAft>
                      </a:pPr>
                      <a:r>
                        <a:rPr lang="en-US" sz="2000" u="none" strike="noStrike">
                          <a:effectLst/>
                          <a:latin typeface="Times New Roman"/>
                        </a:rPr>
                        <a:t>CSV</a:t>
                      </a:r>
                      <a:endParaRPr lang="en-US" sz="3200">
                        <a:effectLst/>
                        <a:latin typeface="Times New Roman"/>
                      </a:endParaRPr>
                    </a:p>
                  </a:txBody>
                  <a:tcPr marL="63500" marR="63500" marT="63500" marB="63500">
                    <a:solidFill>
                      <a:schemeClr val="accent3"/>
                    </a:solidFill>
                  </a:tcPr>
                </a:tc>
                <a:extLst>
                  <a:ext uri="{0D108BD9-81ED-4DB2-BD59-A6C34878D82A}">
                    <a16:rowId xmlns:a16="http://schemas.microsoft.com/office/drawing/2014/main" val="2978186422"/>
                  </a:ext>
                </a:extLst>
              </a:tr>
            </a:tbl>
          </a:graphicData>
        </a:graphic>
      </p:graphicFrame>
    </p:spTree>
    <p:extLst>
      <p:ext uri="{BB962C8B-B14F-4D97-AF65-F5344CB8AC3E}">
        <p14:creationId xmlns:p14="http://schemas.microsoft.com/office/powerpoint/2010/main" val="1864686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Shape, rectangle&#10;&#10;Description automatically generated">
            <a:extLst>
              <a:ext uri="{FF2B5EF4-FFF2-40B4-BE49-F238E27FC236}">
                <a16:creationId xmlns:a16="http://schemas.microsoft.com/office/drawing/2014/main" id="{A5DA447A-BAD9-7FBA-1632-E1F56EB66C59}"/>
              </a:ext>
            </a:extLst>
          </p:cNvPr>
          <p:cNvPicPr>
            <a:picLocks noChangeAspect="1"/>
          </p:cNvPicPr>
          <p:nvPr/>
        </p:nvPicPr>
        <p:blipFill>
          <a:blip r:embed="rId2"/>
          <a:stretch>
            <a:fillRect/>
          </a:stretch>
        </p:blipFill>
        <p:spPr>
          <a:xfrm>
            <a:off x="-5750" y="-2336"/>
            <a:ext cx="12304142" cy="6862672"/>
          </a:xfrm>
          <a:prstGeom prst="rect">
            <a:avLst/>
          </a:prstGeom>
        </p:spPr>
      </p:pic>
      <p:sp>
        <p:nvSpPr>
          <p:cNvPr id="2" name="TextBox 1">
            <a:extLst>
              <a:ext uri="{FF2B5EF4-FFF2-40B4-BE49-F238E27FC236}">
                <a16:creationId xmlns:a16="http://schemas.microsoft.com/office/drawing/2014/main" id="{225879DE-A1B9-4037-8E64-8BD121FDD2A1}"/>
              </a:ext>
            </a:extLst>
          </p:cNvPr>
          <p:cNvSpPr txBox="1"/>
          <p:nvPr/>
        </p:nvSpPr>
        <p:spPr>
          <a:xfrm>
            <a:off x="4040831" y="407722"/>
            <a:ext cx="4583302" cy="584775"/>
          </a:xfrm>
          <a:prstGeom prst="rect">
            <a:avLst/>
          </a:prstGeom>
          <a:noFill/>
        </p:spPr>
        <p:txBody>
          <a:bodyPr wrap="square" lIns="91440" tIns="45720" rIns="91440" bIns="45720" rtlCol="0" anchor="t">
            <a:spAutoFit/>
          </a:bodyPr>
          <a:lstStyle/>
          <a:p>
            <a:r>
              <a:rPr lang="en-US" sz="3200" b="1">
                <a:solidFill>
                  <a:schemeClr val="bg1"/>
                </a:solidFill>
                <a:latin typeface="Times New Roman"/>
                <a:cs typeface="Times New Roman"/>
              </a:rPr>
              <a:t>ABOUT THE SERVER</a:t>
            </a:r>
          </a:p>
        </p:txBody>
      </p:sp>
      <p:sp>
        <p:nvSpPr>
          <p:cNvPr id="3" name="TextBox 2">
            <a:extLst>
              <a:ext uri="{FF2B5EF4-FFF2-40B4-BE49-F238E27FC236}">
                <a16:creationId xmlns:a16="http://schemas.microsoft.com/office/drawing/2014/main" id="{C02EFC91-A03B-4084-96BF-9CAB8C8DD61D}"/>
              </a:ext>
            </a:extLst>
          </p:cNvPr>
          <p:cNvSpPr txBox="1"/>
          <p:nvPr/>
        </p:nvSpPr>
        <p:spPr>
          <a:xfrm>
            <a:off x="998384" y="2245843"/>
            <a:ext cx="10668000" cy="984885"/>
          </a:xfrm>
          <a:prstGeom prst="rect">
            <a:avLst/>
          </a:prstGeom>
          <a:noFill/>
        </p:spPr>
        <p:txBody>
          <a:bodyPr wrap="square" lIns="91440" tIns="45720" rIns="91440" bIns="45720" rtlCol="0" anchor="t">
            <a:spAutoFit/>
          </a:bodyPr>
          <a:lstStyle/>
          <a:p>
            <a:pPr marL="914400" rtl="0">
              <a:spcBef>
                <a:spcPts val="1200"/>
              </a:spcBef>
              <a:spcAft>
                <a:spcPts val="1200"/>
              </a:spcAft>
            </a:pPr>
            <a:endParaRPr lang="en-US" sz="2400">
              <a:effectLst/>
              <a:latin typeface="Times New Roman"/>
              <a:cs typeface="Times New Roman"/>
            </a:endParaRPr>
          </a:p>
          <a:p>
            <a:pPr marL="342900" indent="-342900">
              <a:buFont typeface="Arial"/>
              <a:buChar char="•"/>
            </a:pPr>
            <a:endParaRPr lang="en-US" sz="2400">
              <a:cs typeface="Calibri"/>
            </a:endParaRPr>
          </a:p>
        </p:txBody>
      </p:sp>
      <p:graphicFrame>
        <p:nvGraphicFramePr>
          <p:cNvPr id="6" name="Table 5">
            <a:extLst>
              <a:ext uri="{FF2B5EF4-FFF2-40B4-BE49-F238E27FC236}">
                <a16:creationId xmlns:a16="http://schemas.microsoft.com/office/drawing/2014/main" id="{0E141516-8CFA-DE67-5A03-4985CC7A156D}"/>
              </a:ext>
            </a:extLst>
          </p:cNvPr>
          <p:cNvGraphicFramePr>
            <a:graphicFrameLocks noGrp="1"/>
          </p:cNvGraphicFramePr>
          <p:nvPr>
            <p:extLst>
              <p:ext uri="{D42A27DB-BD31-4B8C-83A1-F6EECF244321}">
                <p14:modId xmlns:p14="http://schemas.microsoft.com/office/powerpoint/2010/main" val="1611321997"/>
              </p:ext>
            </p:extLst>
          </p:nvPr>
        </p:nvGraphicFramePr>
        <p:xfrm>
          <a:off x="662152" y="1439918"/>
          <a:ext cx="11172496" cy="4924095"/>
        </p:xfrm>
        <a:graphic>
          <a:graphicData uri="http://schemas.openxmlformats.org/drawingml/2006/table">
            <a:tbl>
              <a:tblPr firstRow="1" bandRow="1">
                <a:tableStyleId>{5C22544A-7EE6-4342-B048-85BDC9FD1C3A}</a:tableStyleId>
              </a:tblPr>
              <a:tblGrid>
                <a:gridCol w="5600535">
                  <a:extLst>
                    <a:ext uri="{9D8B030D-6E8A-4147-A177-3AD203B41FA5}">
                      <a16:colId xmlns:a16="http://schemas.microsoft.com/office/drawing/2014/main" val="3693492808"/>
                    </a:ext>
                  </a:extLst>
                </a:gridCol>
                <a:gridCol w="5571961">
                  <a:extLst>
                    <a:ext uri="{9D8B030D-6E8A-4147-A177-3AD203B41FA5}">
                      <a16:colId xmlns:a16="http://schemas.microsoft.com/office/drawing/2014/main" val="2488952174"/>
                    </a:ext>
                  </a:extLst>
                </a:gridCol>
              </a:tblGrid>
              <a:tr h="984819">
                <a:tc>
                  <a:txBody>
                    <a:bodyPr/>
                    <a:lstStyle/>
                    <a:p>
                      <a:pPr rtl="0" fontAlgn="t">
                        <a:spcBef>
                          <a:spcPts val="0"/>
                        </a:spcBef>
                        <a:spcAft>
                          <a:spcPts val="0"/>
                        </a:spcAft>
                      </a:pPr>
                      <a:r>
                        <a:rPr lang="en-US" sz="2000" b="0" u="none" strike="noStrike">
                          <a:solidFill>
                            <a:schemeClr val="tx1"/>
                          </a:solidFill>
                          <a:effectLst/>
                          <a:latin typeface="Times New Roman"/>
                        </a:rPr>
                        <a:t>Cluster version</a:t>
                      </a:r>
                      <a:endParaRPr lang="en-US" sz="2000" b="0">
                        <a:solidFill>
                          <a:schemeClr val="tx1"/>
                        </a:solidFill>
                        <a:effectLst/>
                        <a:latin typeface="Times New Roman"/>
                      </a:endParaRPr>
                    </a:p>
                  </a:txBody>
                  <a:tcPr marL="63500" marR="63500" marT="63500" marB="63500">
                    <a:solidFill>
                      <a:schemeClr val="accent3"/>
                    </a:solidFill>
                  </a:tcPr>
                </a:tc>
                <a:tc>
                  <a:txBody>
                    <a:bodyPr/>
                    <a:lstStyle/>
                    <a:p>
                      <a:pPr rtl="0" fontAlgn="t">
                        <a:spcBef>
                          <a:spcPts val="0"/>
                        </a:spcBef>
                        <a:spcAft>
                          <a:spcPts val="0"/>
                        </a:spcAft>
                      </a:pPr>
                      <a:r>
                        <a:rPr lang="en-US" sz="2000" b="0" u="none" strike="noStrike">
                          <a:solidFill>
                            <a:schemeClr val="tx1"/>
                          </a:solidFill>
                          <a:effectLst/>
                          <a:latin typeface="Times New Roman"/>
                        </a:rPr>
                        <a:t>Amazon Web Service- EMR</a:t>
                      </a:r>
                      <a:endParaRPr lang="en-US" sz="2000" b="0">
                        <a:solidFill>
                          <a:schemeClr val="tx1"/>
                        </a:solidFill>
                        <a:effectLst/>
                        <a:latin typeface="Times New Roman"/>
                      </a:endParaRPr>
                    </a:p>
                  </a:txBody>
                  <a:tcPr marL="63500" marR="63500" marT="63500" marB="63500">
                    <a:solidFill>
                      <a:schemeClr val="accent3"/>
                    </a:solidFill>
                  </a:tcPr>
                </a:tc>
                <a:extLst>
                  <a:ext uri="{0D108BD9-81ED-4DB2-BD59-A6C34878D82A}">
                    <a16:rowId xmlns:a16="http://schemas.microsoft.com/office/drawing/2014/main" val="2257449840"/>
                  </a:ext>
                </a:extLst>
              </a:tr>
              <a:tr h="984819">
                <a:tc>
                  <a:txBody>
                    <a:bodyPr/>
                    <a:lstStyle/>
                    <a:p>
                      <a:pPr rtl="0" fontAlgn="t">
                        <a:spcBef>
                          <a:spcPts val="0"/>
                        </a:spcBef>
                        <a:spcAft>
                          <a:spcPts val="0"/>
                        </a:spcAft>
                      </a:pPr>
                      <a:r>
                        <a:rPr lang="en-US" sz="2000" u="none" strike="noStrike">
                          <a:effectLst/>
                          <a:latin typeface="Times New Roman"/>
                        </a:rPr>
                        <a:t>Number of nodes</a:t>
                      </a:r>
                      <a:endParaRPr lang="en-US" sz="2000">
                        <a:effectLst/>
                        <a:latin typeface="Times New Roman"/>
                      </a:endParaRPr>
                    </a:p>
                  </a:txBody>
                  <a:tcPr marL="63500" marR="63500" marT="63500" marB="63500">
                    <a:solidFill>
                      <a:schemeClr val="accent3"/>
                    </a:solidFill>
                  </a:tcPr>
                </a:tc>
                <a:tc>
                  <a:txBody>
                    <a:bodyPr/>
                    <a:lstStyle/>
                    <a:p>
                      <a:pPr rtl="0" fontAlgn="t">
                        <a:spcBef>
                          <a:spcPts val="0"/>
                        </a:spcBef>
                        <a:spcAft>
                          <a:spcPts val="0"/>
                        </a:spcAft>
                      </a:pPr>
                      <a:r>
                        <a:rPr lang="en-US" sz="2000" u="none" strike="noStrike">
                          <a:effectLst/>
                          <a:latin typeface="Times New Roman"/>
                        </a:rPr>
                        <a:t>3</a:t>
                      </a:r>
                      <a:endParaRPr lang="en-US" sz="2000">
                        <a:effectLst/>
                        <a:latin typeface="Times New Roman"/>
                      </a:endParaRPr>
                    </a:p>
                  </a:txBody>
                  <a:tcPr marL="63500" marR="63500" marT="63500" marB="63500">
                    <a:solidFill>
                      <a:schemeClr val="accent3"/>
                    </a:solidFill>
                  </a:tcPr>
                </a:tc>
                <a:extLst>
                  <a:ext uri="{0D108BD9-81ED-4DB2-BD59-A6C34878D82A}">
                    <a16:rowId xmlns:a16="http://schemas.microsoft.com/office/drawing/2014/main" val="2515497013"/>
                  </a:ext>
                </a:extLst>
              </a:tr>
              <a:tr h="984819">
                <a:tc>
                  <a:txBody>
                    <a:bodyPr/>
                    <a:lstStyle/>
                    <a:p>
                      <a:pPr rtl="0" fontAlgn="t">
                        <a:spcBef>
                          <a:spcPts val="0"/>
                        </a:spcBef>
                        <a:spcAft>
                          <a:spcPts val="0"/>
                        </a:spcAft>
                      </a:pPr>
                      <a:r>
                        <a:rPr lang="en-US" sz="2000" u="none" strike="noStrike">
                          <a:effectLst/>
                          <a:latin typeface="Times New Roman"/>
                        </a:rPr>
                        <a:t>Memory size</a:t>
                      </a:r>
                      <a:endParaRPr lang="en-US" sz="2000">
                        <a:effectLst/>
                        <a:latin typeface="Times New Roman"/>
                      </a:endParaRPr>
                    </a:p>
                  </a:txBody>
                  <a:tcPr marL="63500" marR="63500" marT="63500" marB="63500">
                    <a:solidFill>
                      <a:schemeClr val="accent3"/>
                    </a:solidFill>
                  </a:tcPr>
                </a:tc>
                <a:tc>
                  <a:txBody>
                    <a:bodyPr/>
                    <a:lstStyle/>
                    <a:p>
                      <a:pPr rtl="0" fontAlgn="t">
                        <a:spcBef>
                          <a:spcPts val="0"/>
                        </a:spcBef>
                        <a:spcAft>
                          <a:spcPts val="0"/>
                        </a:spcAft>
                      </a:pPr>
                      <a:r>
                        <a:rPr lang="en-US" sz="2000" u="none" strike="noStrike">
                          <a:effectLst/>
                          <a:latin typeface="Times New Roman"/>
                        </a:rPr>
                        <a:t>30 GB</a:t>
                      </a:r>
                      <a:endParaRPr lang="en-US" sz="2000">
                        <a:effectLst/>
                        <a:latin typeface="Times New Roman"/>
                      </a:endParaRPr>
                    </a:p>
                  </a:txBody>
                  <a:tcPr marL="63500" marR="63500" marT="63500" marB="63500">
                    <a:solidFill>
                      <a:schemeClr val="accent3"/>
                    </a:solidFill>
                  </a:tcPr>
                </a:tc>
                <a:extLst>
                  <a:ext uri="{0D108BD9-81ED-4DB2-BD59-A6C34878D82A}">
                    <a16:rowId xmlns:a16="http://schemas.microsoft.com/office/drawing/2014/main" val="3820818378"/>
                  </a:ext>
                </a:extLst>
              </a:tr>
              <a:tr h="984819">
                <a:tc>
                  <a:txBody>
                    <a:bodyPr/>
                    <a:lstStyle/>
                    <a:p>
                      <a:pPr rtl="0" fontAlgn="t">
                        <a:spcBef>
                          <a:spcPts val="0"/>
                        </a:spcBef>
                        <a:spcAft>
                          <a:spcPts val="0"/>
                        </a:spcAft>
                      </a:pPr>
                      <a:r>
                        <a:rPr lang="en-US" sz="2000" u="none" strike="noStrike">
                          <a:effectLst/>
                          <a:latin typeface="Times New Roman"/>
                        </a:rPr>
                        <a:t>CPU speed</a:t>
                      </a:r>
                      <a:endParaRPr lang="en-US" sz="2000">
                        <a:effectLst/>
                        <a:latin typeface="Times New Roman"/>
                      </a:endParaRPr>
                    </a:p>
                  </a:txBody>
                  <a:tcPr marL="63500" marR="63500" marT="63500" marB="63500">
                    <a:solidFill>
                      <a:schemeClr val="accent3"/>
                    </a:solidFill>
                  </a:tcPr>
                </a:tc>
                <a:tc>
                  <a:txBody>
                    <a:bodyPr/>
                    <a:lstStyle/>
                    <a:p>
                      <a:pPr rtl="0" fontAlgn="t">
                        <a:spcBef>
                          <a:spcPts val="0"/>
                        </a:spcBef>
                        <a:spcAft>
                          <a:spcPts val="0"/>
                        </a:spcAft>
                      </a:pPr>
                      <a:r>
                        <a:rPr lang="en-US" sz="2000" u="none" strike="noStrike">
                          <a:effectLst/>
                          <a:latin typeface="Times New Roman"/>
                        </a:rPr>
                        <a:t>2.5 GHz</a:t>
                      </a:r>
                      <a:endParaRPr lang="en-US" sz="2000">
                        <a:effectLst/>
                        <a:latin typeface="Times New Roman"/>
                      </a:endParaRPr>
                    </a:p>
                  </a:txBody>
                  <a:tcPr marL="63500" marR="63500" marT="63500" marB="63500">
                    <a:solidFill>
                      <a:schemeClr val="accent3"/>
                    </a:solidFill>
                  </a:tcPr>
                </a:tc>
                <a:extLst>
                  <a:ext uri="{0D108BD9-81ED-4DB2-BD59-A6C34878D82A}">
                    <a16:rowId xmlns:a16="http://schemas.microsoft.com/office/drawing/2014/main" val="3598093531"/>
                  </a:ext>
                </a:extLst>
              </a:tr>
              <a:tr h="984819">
                <a:tc>
                  <a:txBody>
                    <a:bodyPr/>
                    <a:lstStyle/>
                    <a:p>
                      <a:pPr rtl="0" fontAlgn="t">
                        <a:spcBef>
                          <a:spcPts val="0"/>
                        </a:spcBef>
                        <a:spcAft>
                          <a:spcPts val="0"/>
                        </a:spcAft>
                      </a:pPr>
                      <a:r>
                        <a:rPr lang="en-US" sz="2000" u="none" strike="noStrike">
                          <a:effectLst/>
                          <a:latin typeface="Times New Roman"/>
                        </a:rPr>
                        <a:t>HDFS capacity</a:t>
                      </a:r>
                      <a:endParaRPr lang="en-US" sz="2000">
                        <a:effectLst/>
                        <a:latin typeface="Times New Roman"/>
                      </a:endParaRPr>
                    </a:p>
                  </a:txBody>
                  <a:tcPr marL="63500" marR="63500" marT="63500" marB="63500">
                    <a:solidFill>
                      <a:schemeClr val="accent3"/>
                    </a:solidFill>
                  </a:tcPr>
                </a:tc>
                <a:tc>
                  <a:txBody>
                    <a:bodyPr/>
                    <a:lstStyle/>
                    <a:p>
                      <a:pPr rtl="0" fontAlgn="t">
                        <a:spcBef>
                          <a:spcPts val="0"/>
                        </a:spcBef>
                        <a:spcAft>
                          <a:spcPts val="0"/>
                        </a:spcAft>
                      </a:pPr>
                      <a:r>
                        <a:rPr lang="en-US" sz="2000" u="none" strike="noStrike">
                          <a:effectLst/>
                          <a:latin typeface="Times New Roman"/>
                        </a:rPr>
                        <a:t>1 TB</a:t>
                      </a:r>
                      <a:endParaRPr lang="en-US" sz="2000">
                        <a:effectLst/>
                        <a:latin typeface="Times New Roman"/>
                      </a:endParaRPr>
                    </a:p>
                  </a:txBody>
                  <a:tcPr marL="63500" marR="63500" marT="63500" marB="63500">
                    <a:solidFill>
                      <a:schemeClr val="accent3"/>
                    </a:solidFill>
                  </a:tcPr>
                </a:tc>
                <a:extLst>
                  <a:ext uri="{0D108BD9-81ED-4DB2-BD59-A6C34878D82A}">
                    <a16:rowId xmlns:a16="http://schemas.microsoft.com/office/drawing/2014/main" val="1792283028"/>
                  </a:ext>
                </a:extLst>
              </a:tr>
            </a:tbl>
          </a:graphicData>
        </a:graphic>
      </p:graphicFrame>
    </p:spTree>
    <p:extLst>
      <p:ext uri="{BB962C8B-B14F-4D97-AF65-F5344CB8AC3E}">
        <p14:creationId xmlns:p14="http://schemas.microsoft.com/office/powerpoint/2010/main" val="82874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1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6" name="Oval 1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7" name="Freeform: Shape 2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8" name="Freeform: Shape 2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9" name="Oval 2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32" name="Rectangle 3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1" descr="Shape, rectangle&#10;&#10;Description automatically generated">
            <a:extLst>
              <a:ext uri="{FF2B5EF4-FFF2-40B4-BE49-F238E27FC236}">
                <a16:creationId xmlns:a16="http://schemas.microsoft.com/office/drawing/2014/main" id="{5DA0B1A0-A2E0-DE6A-B60D-C393C4A516B2}"/>
              </a:ext>
            </a:extLst>
          </p:cNvPr>
          <p:cNvPicPr>
            <a:picLocks noChangeAspect="1"/>
          </p:cNvPicPr>
          <p:nvPr/>
        </p:nvPicPr>
        <p:blipFill>
          <a:blip r:embed="rId3"/>
          <a:stretch>
            <a:fillRect/>
          </a:stretch>
        </p:blipFill>
        <p:spPr>
          <a:xfrm>
            <a:off x="-5750" y="-2336"/>
            <a:ext cx="12203500" cy="6862672"/>
          </a:xfrm>
          <a:prstGeom prst="rect">
            <a:avLst/>
          </a:prstGeom>
        </p:spPr>
      </p:pic>
      <p:sp>
        <p:nvSpPr>
          <p:cNvPr id="14" name="TextBox 13">
            <a:extLst>
              <a:ext uri="{FF2B5EF4-FFF2-40B4-BE49-F238E27FC236}">
                <a16:creationId xmlns:a16="http://schemas.microsoft.com/office/drawing/2014/main" id="{38BAFED2-865D-47E7-BB54-CA92B47E0DDD}"/>
              </a:ext>
            </a:extLst>
          </p:cNvPr>
          <p:cNvSpPr txBox="1"/>
          <p:nvPr/>
        </p:nvSpPr>
        <p:spPr>
          <a:xfrm>
            <a:off x="4513880" y="339294"/>
            <a:ext cx="3159365" cy="584775"/>
          </a:xfrm>
          <a:prstGeom prst="rect">
            <a:avLst/>
          </a:prstGeom>
          <a:noFill/>
        </p:spPr>
        <p:txBody>
          <a:bodyPr wrap="square" lIns="91440" tIns="45720" rIns="91440" bIns="45720" rtlCol="0" anchor="t">
            <a:spAutoFit/>
          </a:bodyPr>
          <a:lstStyle/>
          <a:p>
            <a:r>
              <a:rPr lang="en-US" sz="3200" b="1">
                <a:solidFill>
                  <a:schemeClr val="bg1"/>
                </a:solidFill>
                <a:latin typeface="Times New Roman"/>
                <a:cs typeface="Times New Roman"/>
              </a:rPr>
              <a:t>OBJECTIVES</a:t>
            </a:r>
          </a:p>
        </p:txBody>
      </p:sp>
      <p:sp>
        <p:nvSpPr>
          <p:cNvPr id="2" name="TextBox 1">
            <a:extLst>
              <a:ext uri="{FF2B5EF4-FFF2-40B4-BE49-F238E27FC236}">
                <a16:creationId xmlns:a16="http://schemas.microsoft.com/office/drawing/2014/main" id="{AF6F70F6-CB50-9557-F991-7A6F3E4102A4}"/>
              </a:ext>
            </a:extLst>
          </p:cNvPr>
          <p:cNvSpPr txBox="1"/>
          <p:nvPr/>
        </p:nvSpPr>
        <p:spPr>
          <a:xfrm>
            <a:off x="483079" y="1503872"/>
            <a:ext cx="879606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a:latin typeface="Times New Roman"/>
                <a:ea typeface="+mn-lt"/>
                <a:cs typeface="+mn-lt"/>
              </a:rPr>
              <a:t>Learn how to download and analyze data in HDFS</a:t>
            </a:r>
            <a:endParaRPr lang="en-US" sz="2800">
              <a:latin typeface="Times New Roman"/>
              <a:cs typeface="Calibri"/>
            </a:endParaRPr>
          </a:p>
          <a:p>
            <a:pPr marL="457200" indent="-457200">
              <a:buFont typeface="Arial"/>
              <a:buChar char="•"/>
            </a:pPr>
            <a:endParaRPr lang="en-US" sz="2800">
              <a:latin typeface="Times New Roman"/>
              <a:ea typeface="+mn-lt"/>
              <a:cs typeface="+mn-lt"/>
            </a:endParaRPr>
          </a:p>
          <a:p>
            <a:pPr marL="457200" indent="-457200">
              <a:buFont typeface="Arial"/>
              <a:buChar char="•"/>
            </a:pPr>
            <a:r>
              <a:rPr lang="en-US" sz="2800">
                <a:latin typeface="Times New Roman"/>
                <a:ea typeface="+mn-lt"/>
                <a:cs typeface="+mn-lt"/>
              </a:rPr>
              <a:t>Use of various tools like zeppelin</a:t>
            </a:r>
            <a:endParaRPr lang="en-US" sz="2800">
              <a:latin typeface="Times New Roman"/>
              <a:cs typeface="Calibri"/>
            </a:endParaRPr>
          </a:p>
          <a:p>
            <a:pPr marL="457200" indent="-457200">
              <a:buFont typeface="Arial"/>
              <a:buChar char="•"/>
            </a:pPr>
            <a:endParaRPr lang="en-US" sz="2800">
              <a:latin typeface="Times New Roman"/>
              <a:ea typeface="+mn-lt"/>
              <a:cs typeface="+mn-lt"/>
            </a:endParaRPr>
          </a:p>
          <a:p>
            <a:pPr marL="457200" indent="-457200">
              <a:buFont typeface="Arial"/>
              <a:buChar char="•"/>
            </a:pPr>
            <a:r>
              <a:rPr lang="en-US" sz="2800">
                <a:latin typeface="Times New Roman"/>
                <a:ea typeface="+mn-lt"/>
                <a:cs typeface="+mn-lt"/>
              </a:rPr>
              <a:t>Visualize the data in power BI</a:t>
            </a:r>
            <a:endParaRPr lang="en-US" sz="2800">
              <a:latin typeface="Times New Roman"/>
              <a:cs typeface="Times New Roman"/>
            </a:endParaRPr>
          </a:p>
          <a:p>
            <a:br>
              <a:rPr lang="en-US"/>
            </a:br>
            <a:endParaRPr lang="en-US"/>
          </a:p>
        </p:txBody>
      </p:sp>
      <p:sp>
        <p:nvSpPr>
          <p:cNvPr id="3" name="TextBox 2">
            <a:extLst>
              <a:ext uri="{FF2B5EF4-FFF2-40B4-BE49-F238E27FC236}">
                <a16:creationId xmlns:a16="http://schemas.microsoft.com/office/drawing/2014/main" id="{457C1C35-E257-5A5F-DB4B-AD622AF9AF55}"/>
              </a:ext>
            </a:extLst>
          </p:cNvPr>
          <p:cNvSpPr txBox="1"/>
          <p:nvPr/>
        </p:nvSpPr>
        <p:spPr>
          <a:xfrm>
            <a:off x="670984" y="5126567"/>
            <a:ext cx="11283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GitHub link: </a:t>
            </a:r>
            <a:r>
              <a:rPr lang="en-US">
                <a:ea typeface="Calibri"/>
                <a:cs typeface="Calibri"/>
                <a:hlinkClick r:id="rId4"/>
              </a:rPr>
              <a:t>vraj015/CIS-5200-Team-6 (github.com)</a:t>
            </a:r>
            <a:endParaRPr lang="en-US" b="1">
              <a:ea typeface="Calibri"/>
              <a:cs typeface="Calibri"/>
            </a:endParaRPr>
          </a:p>
        </p:txBody>
      </p:sp>
    </p:spTree>
    <p:extLst>
      <p:ext uri="{BB962C8B-B14F-4D97-AF65-F5344CB8AC3E}">
        <p14:creationId xmlns:p14="http://schemas.microsoft.com/office/powerpoint/2010/main" val="333081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Shape, rectangle&#10;&#10;Description automatically generated">
            <a:extLst>
              <a:ext uri="{FF2B5EF4-FFF2-40B4-BE49-F238E27FC236}">
                <a16:creationId xmlns:a16="http://schemas.microsoft.com/office/drawing/2014/main" id="{FD889185-B897-96BD-8BCF-172EF23867FC}"/>
              </a:ext>
            </a:extLst>
          </p:cNvPr>
          <p:cNvPicPr>
            <a:picLocks noChangeAspect="1"/>
          </p:cNvPicPr>
          <p:nvPr/>
        </p:nvPicPr>
        <p:blipFill>
          <a:blip r:embed="rId2"/>
          <a:stretch>
            <a:fillRect/>
          </a:stretch>
        </p:blipFill>
        <p:spPr>
          <a:xfrm>
            <a:off x="-56071" y="-15481"/>
            <a:ext cx="12304142" cy="6862672"/>
          </a:xfrm>
          <a:prstGeom prst="rect">
            <a:avLst/>
          </a:prstGeom>
        </p:spPr>
      </p:pic>
      <p:sp>
        <p:nvSpPr>
          <p:cNvPr id="4" name="TextBox 3">
            <a:extLst>
              <a:ext uri="{FF2B5EF4-FFF2-40B4-BE49-F238E27FC236}">
                <a16:creationId xmlns:a16="http://schemas.microsoft.com/office/drawing/2014/main" id="{CEAB2598-9BB5-4C72-8870-04FCD19E5A2E}"/>
              </a:ext>
            </a:extLst>
          </p:cNvPr>
          <p:cNvSpPr txBox="1"/>
          <p:nvPr/>
        </p:nvSpPr>
        <p:spPr>
          <a:xfrm>
            <a:off x="268312" y="272377"/>
            <a:ext cx="3216959" cy="584775"/>
          </a:xfrm>
          <a:prstGeom prst="rect">
            <a:avLst/>
          </a:prstGeom>
          <a:noFill/>
        </p:spPr>
        <p:txBody>
          <a:bodyPr wrap="square" lIns="91440" tIns="45720" rIns="91440" bIns="45720" rtlCol="0" anchor="t">
            <a:spAutoFit/>
          </a:bodyPr>
          <a:lstStyle/>
          <a:p>
            <a:r>
              <a:rPr lang="en-US" sz="3200" b="1">
                <a:solidFill>
                  <a:schemeClr val="bg1"/>
                </a:solidFill>
                <a:latin typeface="Times New Roman"/>
                <a:cs typeface="Times New Roman"/>
              </a:rPr>
              <a:t>WORKFLOW</a:t>
            </a:r>
            <a:endParaRPr lang="en-US" sz="3200">
              <a:solidFill>
                <a:schemeClr val="bg1"/>
              </a:solidFill>
              <a:cs typeface="Calibri"/>
            </a:endParaRPr>
          </a:p>
        </p:txBody>
      </p:sp>
      <p:sp>
        <p:nvSpPr>
          <p:cNvPr id="9" name="Oval 8">
            <a:extLst>
              <a:ext uri="{FF2B5EF4-FFF2-40B4-BE49-F238E27FC236}">
                <a16:creationId xmlns:a16="http://schemas.microsoft.com/office/drawing/2014/main" id="{C62F895E-7636-4BEB-A68A-ABC68C62D3B8}"/>
              </a:ext>
            </a:extLst>
          </p:cNvPr>
          <p:cNvSpPr/>
          <p:nvPr/>
        </p:nvSpPr>
        <p:spPr>
          <a:xfrm>
            <a:off x="4671551" y="442607"/>
            <a:ext cx="2133599" cy="105103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CAB801F-C966-4F5F-87DA-47FA22179D7D}"/>
              </a:ext>
            </a:extLst>
          </p:cNvPr>
          <p:cNvSpPr/>
          <p:nvPr/>
        </p:nvSpPr>
        <p:spPr>
          <a:xfrm>
            <a:off x="1376856" y="2264850"/>
            <a:ext cx="2932386" cy="96695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902A48B-3375-4BDA-A4E6-B85FB95F0AE2}"/>
              </a:ext>
            </a:extLst>
          </p:cNvPr>
          <p:cNvSpPr/>
          <p:nvPr/>
        </p:nvSpPr>
        <p:spPr>
          <a:xfrm>
            <a:off x="7215154" y="2241795"/>
            <a:ext cx="2932385" cy="96695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14A992A-500C-4BD9-A1F7-C40E533EA733}"/>
              </a:ext>
            </a:extLst>
          </p:cNvPr>
          <p:cNvSpPr/>
          <p:nvPr/>
        </p:nvSpPr>
        <p:spPr>
          <a:xfrm>
            <a:off x="7215154" y="3781561"/>
            <a:ext cx="2932386" cy="114562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9F5EB04-0D46-4753-9B60-C5A3A8C88C5B}"/>
              </a:ext>
            </a:extLst>
          </p:cNvPr>
          <p:cNvSpPr/>
          <p:nvPr/>
        </p:nvSpPr>
        <p:spPr>
          <a:xfrm>
            <a:off x="1317531" y="3744861"/>
            <a:ext cx="2932386" cy="114562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F36C569-D165-49B9-943C-CBB9D46A1B26}"/>
              </a:ext>
            </a:extLst>
          </p:cNvPr>
          <p:cNvSpPr/>
          <p:nvPr/>
        </p:nvSpPr>
        <p:spPr>
          <a:xfrm>
            <a:off x="4676210" y="5476519"/>
            <a:ext cx="2406869" cy="1056506"/>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579E3A6-2969-4491-A0D8-5B6B4BEE93AF}"/>
              </a:ext>
            </a:extLst>
          </p:cNvPr>
          <p:cNvSpPr txBox="1"/>
          <p:nvPr/>
        </p:nvSpPr>
        <p:spPr>
          <a:xfrm>
            <a:off x="5270045" y="818066"/>
            <a:ext cx="1219200" cy="400110"/>
          </a:xfrm>
          <a:prstGeom prst="rect">
            <a:avLst/>
          </a:prstGeom>
          <a:noFill/>
        </p:spPr>
        <p:txBody>
          <a:bodyPr wrap="square" lIns="91440" tIns="45720" rIns="91440" bIns="45720" rtlCol="0" anchor="t">
            <a:spAutoFit/>
          </a:bodyPr>
          <a:lstStyle/>
          <a:p>
            <a:r>
              <a:rPr lang="en-US" sz="2000">
                <a:latin typeface="Times New Roman"/>
                <a:cs typeface="Times New Roman"/>
              </a:rPr>
              <a:t>Kaggle</a:t>
            </a:r>
          </a:p>
        </p:txBody>
      </p:sp>
      <p:sp>
        <p:nvSpPr>
          <p:cNvPr id="20" name="TextBox 19">
            <a:extLst>
              <a:ext uri="{FF2B5EF4-FFF2-40B4-BE49-F238E27FC236}">
                <a16:creationId xmlns:a16="http://schemas.microsoft.com/office/drawing/2014/main" id="{5246F309-CE29-4149-9A6B-8A414662A8DE}"/>
              </a:ext>
            </a:extLst>
          </p:cNvPr>
          <p:cNvSpPr txBox="1"/>
          <p:nvPr/>
        </p:nvSpPr>
        <p:spPr>
          <a:xfrm>
            <a:off x="1690532" y="2487460"/>
            <a:ext cx="2669627" cy="400110"/>
          </a:xfrm>
          <a:prstGeom prst="rect">
            <a:avLst/>
          </a:prstGeom>
          <a:noFill/>
        </p:spPr>
        <p:txBody>
          <a:bodyPr wrap="square" lIns="91440" tIns="45720" rIns="91440" bIns="45720" rtlCol="0" anchor="t">
            <a:spAutoFit/>
          </a:bodyPr>
          <a:lstStyle/>
          <a:p>
            <a:r>
              <a:rPr lang="en-US" sz="2000">
                <a:latin typeface="Times New Roman"/>
                <a:cs typeface="Times New Roman"/>
              </a:rPr>
              <a:t>Download dataset    </a:t>
            </a:r>
          </a:p>
        </p:txBody>
      </p:sp>
      <p:sp>
        <p:nvSpPr>
          <p:cNvPr id="21" name="TextBox 20">
            <a:extLst>
              <a:ext uri="{FF2B5EF4-FFF2-40B4-BE49-F238E27FC236}">
                <a16:creationId xmlns:a16="http://schemas.microsoft.com/office/drawing/2014/main" id="{E050292A-225C-4C29-AEA7-135504596BD0}"/>
              </a:ext>
            </a:extLst>
          </p:cNvPr>
          <p:cNvSpPr txBox="1"/>
          <p:nvPr/>
        </p:nvSpPr>
        <p:spPr>
          <a:xfrm>
            <a:off x="7598780" y="2548271"/>
            <a:ext cx="2165131" cy="400110"/>
          </a:xfrm>
          <a:prstGeom prst="rect">
            <a:avLst/>
          </a:prstGeom>
          <a:noFill/>
        </p:spPr>
        <p:txBody>
          <a:bodyPr wrap="square" lIns="91440" tIns="45720" rIns="91440" bIns="45720" rtlCol="0" anchor="t">
            <a:spAutoFit/>
          </a:bodyPr>
          <a:lstStyle/>
          <a:p>
            <a:r>
              <a:rPr lang="en-US" sz="2000">
                <a:latin typeface="Times New Roman"/>
                <a:cs typeface="Times New Roman"/>
              </a:rPr>
              <a:t>Upload to HDFS</a:t>
            </a:r>
          </a:p>
        </p:txBody>
      </p:sp>
      <p:sp>
        <p:nvSpPr>
          <p:cNvPr id="22" name="TextBox 21">
            <a:extLst>
              <a:ext uri="{FF2B5EF4-FFF2-40B4-BE49-F238E27FC236}">
                <a16:creationId xmlns:a16="http://schemas.microsoft.com/office/drawing/2014/main" id="{9FC80E83-E2F6-4596-A965-B5BDE5C0E35E}"/>
              </a:ext>
            </a:extLst>
          </p:cNvPr>
          <p:cNvSpPr txBox="1"/>
          <p:nvPr/>
        </p:nvSpPr>
        <p:spPr>
          <a:xfrm>
            <a:off x="7724013" y="4117620"/>
            <a:ext cx="2196662" cy="400110"/>
          </a:xfrm>
          <a:prstGeom prst="rect">
            <a:avLst/>
          </a:prstGeom>
          <a:noFill/>
        </p:spPr>
        <p:txBody>
          <a:bodyPr wrap="square" lIns="91440" tIns="45720" rIns="91440" bIns="45720" rtlCol="0" anchor="t">
            <a:spAutoFit/>
          </a:bodyPr>
          <a:lstStyle/>
          <a:p>
            <a:r>
              <a:rPr lang="en-US" sz="2000">
                <a:latin typeface="Times New Roman"/>
                <a:cs typeface="Times New Roman"/>
              </a:rPr>
              <a:t>   Data cleaning</a:t>
            </a:r>
          </a:p>
        </p:txBody>
      </p:sp>
      <p:sp>
        <p:nvSpPr>
          <p:cNvPr id="23" name="TextBox 22">
            <a:extLst>
              <a:ext uri="{FF2B5EF4-FFF2-40B4-BE49-F238E27FC236}">
                <a16:creationId xmlns:a16="http://schemas.microsoft.com/office/drawing/2014/main" id="{1348567E-53BF-44F9-95B4-90D0A6ACF7B5}"/>
              </a:ext>
            </a:extLst>
          </p:cNvPr>
          <p:cNvSpPr txBox="1"/>
          <p:nvPr/>
        </p:nvSpPr>
        <p:spPr>
          <a:xfrm>
            <a:off x="1437188" y="4043629"/>
            <a:ext cx="2748033" cy="369332"/>
          </a:xfrm>
          <a:prstGeom prst="rect">
            <a:avLst/>
          </a:prstGeom>
          <a:noFill/>
        </p:spPr>
        <p:txBody>
          <a:bodyPr wrap="square" rtlCol="0">
            <a:spAutoFit/>
          </a:bodyPr>
          <a:lstStyle/>
          <a:p>
            <a:r>
              <a:rPr lang="en-US"/>
              <a:t>Create tables using queries</a:t>
            </a:r>
          </a:p>
        </p:txBody>
      </p:sp>
      <p:sp>
        <p:nvSpPr>
          <p:cNvPr id="25" name="TextBox 24">
            <a:extLst>
              <a:ext uri="{FF2B5EF4-FFF2-40B4-BE49-F238E27FC236}">
                <a16:creationId xmlns:a16="http://schemas.microsoft.com/office/drawing/2014/main" id="{CBF4D96A-56B3-476C-97B7-56B83A1D60EB}"/>
              </a:ext>
            </a:extLst>
          </p:cNvPr>
          <p:cNvSpPr txBox="1"/>
          <p:nvPr/>
        </p:nvSpPr>
        <p:spPr>
          <a:xfrm>
            <a:off x="5164940" y="5681606"/>
            <a:ext cx="1429407" cy="646331"/>
          </a:xfrm>
          <a:prstGeom prst="rect">
            <a:avLst/>
          </a:prstGeom>
          <a:noFill/>
        </p:spPr>
        <p:txBody>
          <a:bodyPr wrap="square" rtlCol="0">
            <a:spAutoFit/>
          </a:bodyPr>
          <a:lstStyle/>
          <a:p>
            <a:r>
              <a:rPr lang="en-US"/>
              <a:t>    Output Visualization</a:t>
            </a:r>
          </a:p>
        </p:txBody>
      </p:sp>
      <p:cxnSp>
        <p:nvCxnSpPr>
          <p:cNvPr id="28" name="Straight Arrow Connector 27">
            <a:extLst>
              <a:ext uri="{FF2B5EF4-FFF2-40B4-BE49-F238E27FC236}">
                <a16:creationId xmlns:a16="http://schemas.microsoft.com/office/drawing/2014/main" id="{B8E05C3E-FA40-4569-B80D-1E9FF44ED0A3}"/>
              </a:ext>
            </a:extLst>
          </p:cNvPr>
          <p:cNvCxnSpPr/>
          <p:nvPr/>
        </p:nvCxnSpPr>
        <p:spPr>
          <a:xfrm flipH="1">
            <a:off x="3142593" y="1218176"/>
            <a:ext cx="1471449" cy="8513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651D3F-2A40-434A-9285-04D0E0719993}"/>
              </a:ext>
            </a:extLst>
          </p:cNvPr>
          <p:cNvCxnSpPr/>
          <p:nvPr/>
        </p:nvCxnSpPr>
        <p:spPr>
          <a:xfrm>
            <a:off x="4614042" y="2748326"/>
            <a:ext cx="23017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FC6B155-4CAC-4468-96AA-CDFDB1C6960F}"/>
              </a:ext>
            </a:extLst>
          </p:cNvPr>
          <p:cNvCxnSpPr/>
          <p:nvPr/>
        </p:nvCxnSpPr>
        <p:spPr>
          <a:xfrm>
            <a:off x="8681345" y="3231802"/>
            <a:ext cx="0" cy="513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FFD9C7A-D579-4FE5-A6C4-6CD9B7511079}"/>
              </a:ext>
            </a:extLst>
          </p:cNvPr>
          <p:cNvCxnSpPr/>
          <p:nvPr/>
        </p:nvCxnSpPr>
        <p:spPr>
          <a:xfrm flipH="1">
            <a:off x="4523809" y="4384188"/>
            <a:ext cx="25846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85C2FD4-35FE-42B8-9850-A614CC26EE7A}"/>
              </a:ext>
            </a:extLst>
          </p:cNvPr>
          <p:cNvCxnSpPr/>
          <p:nvPr/>
        </p:nvCxnSpPr>
        <p:spPr>
          <a:xfrm>
            <a:off x="3142593" y="5181600"/>
            <a:ext cx="1303283" cy="746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007214"/>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0C766A1F2BD548B84C8D119A718877" ma:contentTypeVersion="2" ma:contentTypeDescription="Create a new document." ma:contentTypeScope="" ma:versionID="dd508d74bdf4bc66eae5f55c7ba36ad6">
  <xsd:schema xmlns:xsd="http://www.w3.org/2001/XMLSchema" xmlns:xs="http://www.w3.org/2001/XMLSchema" xmlns:p="http://schemas.microsoft.com/office/2006/metadata/properties" xmlns:ns3="7d19bc51-e7ec-4177-8529-219f3498078e" targetNamespace="http://schemas.microsoft.com/office/2006/metadata/properties" ma:root="true" ma:fieldsID="0eaca8eff0e029e419969b953ea284f9" ns3:_="">
    <xsd:import namespace="7d19bc51-e7ec-4177-8529-219f3498078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19bc51-e7ec-4177-8529-219f34980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21BF41-96CB-4F08-A223-3E18120E9947}">
  <ds:schemaRefs>
    <ds:schemaRef ds:uri="7d19bc51-e7ec-4177-8529-219f349807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4112B7E-B542-4F48-BBC6-A7D06D5ED4D7}">
  <ds:schemaRefs>
    <ds:schemaRef ds:uri="7d19bc51-e7ec-4177-8529-219f34980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479D5E4-B749-43EC-83BB-A0059EFA95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ConfettiVTI</vt:lpstr>
      <vt:lpstr>5200 Project  Vraj Mehalana Vishav Patel Nikesh Beemola Santhi Vijai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Vishav</dc:creator>
  <cp:revision>1</cp:revision>
  <dcterms:created xsi:type="dcterms:W3CDTF">2022-05-08T00:34:09Z</dcterms:created>
  <dcterms:modified xsi:type="dcterms:W3CDTF">2022-05-12T00:39:36Z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0x010100A50C766A1F2BD548B84C8D119A718877</vt:lpwstr>
  </property>
</Properties>
</file>