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59" r:id="rId3"/>
    <p:sldId id="262" r:id="rId4"/>
    <p:sldId id="263" r:id="rId5"/>
    <p:sldId id="264" r:id="rId6"/>
    <p:sldId id="265" r:id="rId7"/>
    <p:sldId id="260" r:id="rId8"/>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897" autoAdjust="0"/>
  </p:normalViewPr>
  <p:slideViewPr>
    <p:cSldViewPr snapToGrid="0">
      <p:cViewPr varScale="1">
        <p:scale>
          <a:sx n="114" d="100"/>
          <a:sy n="114" d="100"/>
        </p:scale>
        <p:origin x="512"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DBC529-8773-4D02-8CFA-ADB515C5CBA3}" type="datetime1">
              <a:rPr lang="en-GB" smtClean="0"/>
              <a:t>13/02/2022</a:t>
            </a:fld>
            <a:endParaRPr lang="en-GB"/>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GB" smtClean="0"/>
              <a:t>‹#›</a:t>
            </a:fld>
            <a:endParaRPr lang="en-GB"/>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777525A-FAFB-4452-AC36-0F7189B7A6A9}" type="datetime1">
              <a:rPr lang="en-GB" noProof="0" smtClean="0"/>
              <a:t>13/02/2022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n-GB" noProof="0" smtClean="0"/>
              <a:t>‹#›</a:t>
            </a:fld>
            <a:endParaRPr lang="en-GB"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a:t>
            </a:fld>
            <a:endParaRPr lang="en-GB"/>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2</a:t>
            </a:fld>
            <a:endParaRPr lang="en-GB"/>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7</a:t>
            </a:fld>
            <a:endParaRPr lang="en-GB"/>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GB" noProof="0"/>
              <a:t>Click to edit Master title style</a:t>
            </a:r>
          </a:p>
        </p:txBody>
      </p:sp>
      <p:sp>
        <p:nvSpPr>
          <p:cNvPr id="3" name="Subtitl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03A4E85-D1CF-4174-8E96-0E716FE67106}" type="datetime1">
              <a:rPr lang="en-GB" noProof="0" smtClean="0"/>
              <a:t>13/02/2022</a:t>
            </a:fld>
            <a:endParaRPr lang="en-GB" noProof="0"/>
          </a:p>
        </p:txBody>
      </p:sp>
      <p:sp>
        <p:nvSpPr>
          <p:cNvPr id="5" name="Footer Placeholder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EBFDA4C-4741-4614-8CF1-6BBCA681C2EE}" type="datetime1">
              <a:rPr lang="en-GB" noProof="0" smtClean="0"/>
              <a:t>13/02/2022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774923" y="675726"/>
            <a:ext cx="7896279" cy="5183073"/>
          </a:xfrm>
        </p:spPr>
        <p:txBody>
          <a:bodyPr vert="eaVert"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663A167-FB84-446A-9868-9338781AA304}" type="datetime1">
              <a:rPr lang="en-GB" noProof="0" smtClean="0"/>
              <a:t>13/02/2022</a:t>
            </a:fld>
            <a:endParaRPr lang="en-GB" noProof="0"/>
          </a:p>
        </p:txBody>
      </p:sp>
      <p:sp>
        <p:nvSpPr>
          <p:cNvPr id="5" name="Footer Placeholder 4"/>
          <p:cNvSpPr>
            <a:spLocks noGrp="1"/>
          </p:cNvSpPr>
          <p:nvPr>
            <p:ph type="ftr" sz="quarter" idx="11"/>
          </p:nvPr>
        </p:nvSpPr>
        <p:spPr>
          <a:xfrm>
            <a:off x="774923" y="5951811"/>
            <a:ext cx="7896279" cy="365125"/>
          </a:xfrm>
        </p:spPr>
        <p:txBody>
          <a:bodyPr rtlCol="0"/>
          <a:lstStyle/>
          <a:p>
            <a:pPr rtl="0"/>
            <a:endParaRPr lang="en-GB" noProof="0"/>
          </a:p>
        </p:txBody>
      </p:sp>
      <p:sp>
        <p:nvSpPr>
          <p:cNvPr id="6" name="Slide Number Placehold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Content Placeholder 2"/>
          <p:cNvSpPr>
            <a:spLocks noGrp="1"/>
          </p:cNvSpPr>
          <p:nvPr>
            <p:ph idx="1" hasCustomPrompt="1"/>
          </p:nvPr>
        </p:nvSpPr>
        <p:spPr>
          <a:xfrm>
            <a:off x="581192" y="2180496"/>
            <a:ext cx="11029615" cy="3678303"/>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3DCA11A-9768-448A-88A0-EBE3646E26CE}" type="datetime1">
              <a:rPr lang="en-GB" noProof="0" smtClean="0"/>
              <a:t>13/02/2022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a:xfrm>
            <a:off x="10558300" y="5956137"/>
            <a:ext cx="1052508" cy="365125"/>
          </a:xfrm>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GB" noProof="0"/>
              <a:t>Click to edit Master title style</a:t>
            </a:r>
          </a:p>
        </p:txBody>
      </p:sp>
      <p:sp>
        <p:nvSpPr>
          <p:cNvPr id="3" name="Text Placeholder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lvl1pPr>
              <a:defRPr>
                <a:solidFill>
                  <a:schemeClr val="accent1">
                    <a:lumMod val="75000"/>
                    <a:lumOff val="25000"/>
                  </a:schemeClr>
                </a:solidFill>
              </a:defRPr>
            </a:lvl1pPr>
          </a:lstStyle>
          <a:p>
            <a:pPr rtl="0"/>
            <a:fld id="{1FEDAE78-A3F9-426C-8A41-9692E3443471}" type="datetime1">
              <a:rPr lang="en-GB" noProof="0" smtClean="0"/>
              <a:t>13/02/2022</a:t>
            </a:fld>
            <a:endParaRPr lang="en-GB" noProof="0"/>
          </a:p>
        </p:txBody>
      </p:sp>
      <p:sp>
        <p:nvSpPr>
          <p:cNvPr id="5" name="Footer Placeholder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581193" y="2228003"/>
            <a:ext cx="5422390"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188417" y="2228003"/>
            <a:ext cx="5422392"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E17F9CBD-9AAB-4D08-A1FC-12CB5054CF84}" type="datetime1">
              <a:rPr lang="en-GB" noProof="0" smtClean="0"/>
              <a:t>13/02/2022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Text Placeholder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581194"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17709"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A9E97160-1FA1-4003-9894-A2FDBE217EB3}" type="datetime1">
              <a:rPr lang="en-GB" noProof="0" smtClean="0"/>
              <a:t>13/02/2022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25F76C7B-B428-4E1D-8DC1-C83A59B39C9C}" type="datetime1">
              <a:rPr lang="en-GB" noProof="0" smtClean="0"/>
              <a:t>13/02/2022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rtlCol="0"/>
          <a:lstStyle/>
          <a:p>
            <a:pPr rtl="0"/>
            <a:r>
              <a:rPr lang="en-GB" noProof="0"/>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89227842-69A9-4D57-8696-571A640FF47C}" type="datetime1">
              <a:rPr lang="en-GB" noProof="0" smtClean="0"/>
              <a:t>13/02/2022</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GB" noProof="0"/>
              <a:t>Click to edit Master title style</a:t>
            </a:r>
          </a:p>
        </p:txBody>
      </p:sp>
      <p:sp>
        <p:nvSpPr>
          <p:cNvPr id="3" name="Content Placeholder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lvl1pPr>
              <a:defRPr>
                <a:solidFill>
                  <a:schemeClr val="accent1">
                    <a:lumMod val="75000"/>
                    <a:lumOff val="25000"/>
                  </a:schemeClr>
                </a:solidFill>
              </a:defRPr>
            </a:lvl1pPr>
          </a:lstStyle>
          <a:p>
            <a:pPr rtl="0"/>
            <a:fld id="{B6D4024D-709A-489C-A1E0-404FC4EC40E9}" type="datetime1">
              <a:rPr lang="en-GB" noProof="0" smtClean="0"/>
              <a:t>13/02/2022</a:t>
            </a:fld>
            <a:endParaRPr lang="en-GB" noProof="0"/>
          </a:p>
        </p:txBody>
      </p:sp>
      <p:sp>
        <p:nvSpPr>
          <p:cNvPr id="6" name="Footer Placeholder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7" name="Slide Number Placehold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5FFEA7D9-67F6-4FDA-9663-2C4F43E353A1}" type="datetime1">
              <a:rPr lang="en-GB" noProof="0" smtClean="0"/>
              <a:t>13/02/2022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4B326D-8F15-4B53-B18E-44A3026066F3}" type="datetime1">
              <a:rPr lang="en-GB" noProof="0" smtClean="0"/>
              <a:t>13/02/2022</a:t>
            </a:fld>
            <a:endParaRPr lang="en-GB" noProof="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n-GB" noProof="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n-GB" noProof="0" smtClean="0"/>
              <a:pPr/>
              <a:t>‹#›</a:t>
            </a:fld>
            <a:endParaRPr lang="en-GB"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dirty="0">
                <a:solidFill>
                  <a:schemeClr val="bg1"/>
                </a:solidFill>
                <a:latin typeface="Times New Roman" panose="02020603050405020304" pitchFamily="18" charset="0"/>
                <a:cs typeface="Times New Roman" panose="02020603050405020304" pitchFamily="18" charset="0"/>
              </a:rPr>
              <a:t>Trojan Coders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endParaRPr lang="en-GB">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n-GB" dirty="0">
                <a:latin typeface="Times New Roman" panose="02020603050405020304" pitchFamily="18" charset="0"/>
                <a:cs typeface="Times New Roman" panose="02020603050405020304" pitchFamily="18" charset="0"/>
              </a:rPr>
              <a:t>Team Members</a:t>
            </a:r>
          </a:p>
        </p:txBody>
      </p:sp>
      <p:sp>
        <p:nvSpPr>
          <p:cNvPr id="4" name="Content Placeholder 3">
            <a:extLst>
              <a:ext uri="{FF2B5EF4-FFF2-40B4-BE49-F238E27FC236}">
                <a16:creationId xmlns:a16="http://schemas.microsoft.com/office/drawing/2014/main" id="{6C2C9CF4-14C2-4E42-A3B7-022A2A7EBD47}"/>
              </a:ext>
            </a:extLst>
          </p:cNvPr>
          <p:cNvSpPr>
            <a:spLocks noGrp="1"/>
          </p:cNvSpPr>
          <p:nvPr>
            <p:ph idx="1"/>
          </p:nvPr>
        </p:nvSpPr>
        <p:spPr>
          <a:xfrm>
            <a:off x="581193" y="2180496"/>
            <a:ext cx="6243354" cy="3678303"/>
          </a:xfrm>
        </p:spPr>
        <p:txBody>
          <a:bodyPr>
            <a:normAutofit/>
          </a:bodyPr>
          <a:lstStyle/>
          <a:p>
            <a:r>
              <a:rPr lang="en-US" sz="3200" dirty="0">
                <a:solidFill>
                  <a:schemeClr val="bg2"/>
                </a:solidFill>
                <a:latin typeface="Times New Roman" panose="02020603050405020304" pitchFamily="18" charset="0"/>
                <a:cs typeface="Times New Roman" panose="02020603050405020304" pitchFamily="18" charset="0"/>
              </a:rPr>
              <a:t>Vraj shah</a:t>
            </a:r>
          </a:p>
          <a:p>
            <a:r>
              <a:rPr lang="en-US" sz="3200" dirty="0" err="1">
                <a:solidFill>
                  <a:schemeClr val="bg2"/>
                </a:solidFill>
                <a:latin typeface="Times New Roman" panose="02020603050405020304" pitchFamily="18" charset="0"/>
                <a:cs typeface="Times New Roman" panose="02020603050405020304" pitchFamily="18" charset="0"/>
              </a:rPr>
              <a:t>Drashta</a:t>
            </a:r>
            <a:r>
              <a:rPr lang="en-US" sz="3200" dirty="0">
                <a:solidFill>
                  <a:schemeClr val="bg2"/>
                </a:solidFill>
                <a:latin typeface="Times New Roman" panose="02020603050405020304" pitchFamily="18" charset="0"/>
                <a:cs typeface="Times New Roman" panose="02020603050405020304" pitchFamily="18" charset="0"/>
              </a:rPr>
              <a:t> Shukla</a:t>
            </a:r>
          </a:p>
          <a:p>
            <a:r>
              <a:rPr lang="en-US" sz="3200" dirty="0">
                <a:solidFill>
                  <a:schemeClr val="bg2"/>
                </a:solidFill>
                <a:latin typeface="Times New Roman" panose="02020603050405020304" pitchFamily="18" charset="0"/>
                <a:cs typeface="Times New Roman" panose="02020603050405020304" pitchFamily="18" charset="0"/>
              </a:rPr>
              <a:t>Harsh Singh</a:t>
            </a:r>
          </a:p>
        </p:txBody>
      </p:sp>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8BB5-6F06-3B41-AABC-64D90FE06F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Our idea</a:t>
            </a:r>
          </a:p>
        </p:txBody>
      </p:sp>
      <p:sp>
        <p:nvSpPr>
          <p:cNvPr id="3" name="Content Placeholder 2">
            <a:extLst>
              <a:ext uri="{FF2B5EF4-FFF2-40B4-BE49-F238E27FC236}">
                <a16:creationId xmlns:a16="http://schemas.microsoft.com/office/drawing/2014/main" id="{128ACE1F-6BE1-3D4B-B677-61C76DCB8F8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Students faced problems in finding internships and jobs in 2020-2021, we aim to solve this problem by creating a platform where companies can directly hire the students from the Training &amp; Placement cells so that the students who want the internships and jobs can get </a:t>
            </a:r>
            <a:r>
              <a:rPr lang="en-US" sz="2000">
                <a:latin typeface="Times New Roman" panose="02020603050405020304" pitchFamily="18" charset="0"/>
                <a:cs typeface="Times New Roman" panose="02020603050405020304" pitchFamily="18" charset="0"/>
              </a:rPr>
              <a:t>a chance.</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AD3FD21-1097-7D49-BE6C-69F1B7DBEC52}"/>
              </a:ext>
            </a:extLst>
          </p:cNvPr>
          <p:cNvPicPr>
            <a:picLocks noChangeAspect="1"/>
          </p:cNvPicPr>
          <p:nvPr/>
        </p:nvPicPr>
        <p:blipFill>
          <a:blip r:embed="rId2"/>
          <a:stretch>
            <a:fillRect/>
          </a:stretch>
        </p:blipFill>
        <p:spPr>
          <a:xfrm>
            <a:off x="4426247" y="4571999"/>
            <a:ext cx="3004966" cy="2097027"/>
          </a:xfrm>
          <a:prstGeom prst="rect">
            <a:avLst/>
          </a:prstGeom>
        </p:spPr>
      </p:pic>
    </p:spTree>
    <p:extLst>
      <p:ext uri="{BB962C8B-B14F-4D97-AF65-F5344CB8AC3E}">
        <p14:creationId xmlns:p14="http://schemas.microsoft.com/office/powerpoint/2010/main" val="216433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70AE-3419-7C4A-8FE6-722EE6128A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F3F7DF4-22D1-F748-8156-72E1AD131733}"/>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Getting a good job opportunity for students is difficult but is currently being solved by many platforms on the internet. There is no such platform to connect Training and Placement cells of colleges with the companies who want to hire students from colleges. The current scenario looks like all colleges post their placement status on LinkedIn for marketing their T&amp;P cell and try reaching the companies.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28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992F-4D67-4C4E-A112-CF3392857A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94C6394E-7715-9A4A-8CC8-749F707ACA6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student can enlist himself to his/her college’s Training &amp; Placement cell in which they have to mention their skillset and and whether they want job or internship and the training and placement cell will upload the profile to the website</a:t>
            </a:r>
          </a:p>
          <a:p>
            <a:r>
              <a:rPr lang="en-US" sz="2000" dirty="0">
                <a:latin typeface="Times New Roman" panose="02020603050405020304" pitchFamily="18" charset="0"/>
                <a:cs typeface="Times New Roman" panose="02020603050405020304" pitchFamily="18" charset="0"/>
              </a:rPr>
              <a:t>Companies can post the hiring status and list all the hiring details required for the job and then will hire from the students provided by the Training &amp; Placement cell  of different universities</a:t>
            </a:r>
          </a:p>
        </p:txBody>
      </p:sp>
    </p:spTree>
    <p:extLst>
      <p:ext uri="{BB962C8B-B14F-4D97-AF65-F5344CB8AC3E}">
        <p14:creationId xmlns:p14="http://schemas.microsoft.com/office/powerpoint/2010/main" val="125447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5C69-8666-6942-B340-FC291880A52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market</a:t>
            </a:r>
          </a:p>
        </p:txBody>
      </p:sp>
      <p:sp>
        <p:nvSpPr>
          <p:cNvPr id="3" name="Content Placeholder 2">
            <a:extLst>
              <a:ext uri="{FF2B5EF4-FFF2-40B4-BE49-F238E27FC236}">
                <a16:creationId xmlns:a16="http://schemas.microsoft.com/office/drawing/2014/main" id="{B3FF7B75-155B-0041-A6E6-6ABEFFC55139}"/>
              </a:ext>
            </a:extLst>
          </p:cNvPr>
          <p:cNvSpPr>
            <a:spLocks noGrp="1"/>
          </p:cNvSpPr>
          <p:nvPr>
            <p:ph idx="1"/>
          </p:nvPr>
        </p:nvSpPr>
        <p:spPr>
          <a:xfrm>
            <a:off x="581192" y="2180496"/>
            <a:ext cx="11029615" cy="3975348"/>
          </a:xfrm>
        </p:spPr>
        <p:txBody>
          <a:bodyPr>
            <a:normAutofit/>
          </a:bodyPr>
          <a:lstStyle/>
          <a:p>
            <a:r>
              <a:rPr lang="en-US" dirty="0">
                <a:latin typeface="Times New Roman" panose="02020603050405020304" pitchFamily="18" charset="0"/>
                <a:cs typeface="Times New Roman" panose="02020603050405020304" pitchFamily="18" charset="0"/>
              </a:rPr>
              <a:t>Our target audience will be students who want internship and job as according to a survey by The Economic Times </a:t>
            </a:r>
            <a:r>
              <a:rPr lang="en-IN" dirty="0">
                <a:latin typeface="Times New Roman" panose="02020603050405020304" pitchFamily="18" charset="0"/>
                <a:cs typeface="Times New Roman" panose="02020603050405020304" pitchFamily="18" charset="0"/>
              </a:rPr>
              <a:t>76,000 students applied to internships every day in past year</a:t>
            </a:r>
          </a:p>
          <a:p>
            <a:r>
              <a:rPr lang="en-US" dirty="0">
                <a:latin typeface="Times New Roman" panose="02020603050405020304" pitchFamily="18" charset="0"/>
                <a:cs typeface="Times New Roman" panose="02020603050405020304" pitchFamily="18" charset="0"/>
              </a:rPr>
              <a:t>Market size for this idea is very huge as many students are facing this kind of problems as many students want to do internships in first and second year but cannot do internships because of lack of opportunities .</a:t>
            </a:r>
          </a:p>
          <a:p>
            <a:r>
              <a:rPr lang="en-US" dirty="0">
                <a:latin typeface="Times New Roman" panose="02020603050405020304" pitchFamily="18" charset="0"/>
                <a:cs typeface="Times New Roman" panose="02020603050405020304" pitchFamily="18" charset="0"/>
              </a:rPr>
              <a:t>And there are only one or two platforms that provide similar kind of services but none of same type.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83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noRot="1" noMove="1" noResize="1" noEditPoints="1" noAdjustHandles="1" noChangeArrowheads="1" noChangeShapeType="1"/>
          </p:cNvSpPr>
          <p:nvPr>
            <p:ph type="ctrTitle"/>
          </p:nvPr>
        </p:nvSpPr>
        <p:spPr>
          <a:xfrm>
            <a:off x="8296275" y="1419226"/>
            <a:ext cx="3081576" cy="1746762"/>
          </a:xfrm>
        </p:spPr>
        <p:txBody>
          <a:bodyPr rtlCol="0">
            <a:normAutofit/>
          </a:bodyPr>
          <a:lstStyle/>
          <a:p>
            <a:pPr rtl="0"/>
            <a:r>
              <a:rPr lang="en-GB" dirty="0">
                <a:solidFill>
                  <a:srgbClr val="FFFFFF"/>
                </a:solidFill>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n-GB" dirty="0">
              <a:solidFill>
                <a:schemeClr val="bg2"/>
              </a:solidFill>
            </a:endParaRPr>
          </a:p>
          <a:p>
            <a:pPr rtl="0"/>
            <a:endParaRPr lang="en-GB"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8_TF56390039_Win32" id="{9B435FBB-37EF-4CC2-A2AA-2D5176A76904}" vid="{B037E65D-0BE2-4226-856A-90D3BD06C5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1126</TotalTime>
  <Words>306</Words>
  <Application>Microsoft Macintosh PowerPoint</Application>
  <PresentationFormat>Widescreen</PresentationFormat>
  <Paragraphs>20</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Gill Sans MT</vt:lpstr>
      <vt:lpstr>Times New Roman</vt:lpstr>
      <vt:lpstr>Wingdings 2</vt:lpstr>
      <vt:lpstr>Dividend</vt:lpstr>
      <vt:lpstr>Trojan Coders</vt:lpstr>
      <vt:lpstr>Team Members</vt:lpstr>
      <vt:lpstr>Our idea</vt:lpstr>
      <vt:lpstr>Problem statement</vt:lpstr>
      <vt:lpstr>solution</vt:lpstr>
      <vt:lpstr>market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Trojan Coders</dc:title>
  <dc:creator>vraj shah</dc:creator>
  <cp:lastModifiedBy>vraj shah</cp:lastModifiedBy>
  <cp:revision>6</cp:revision>
  <dcterms:created xsi:type="dcterms:W3CDTF">2022-02-12T16:11:41Z</dcterms:created>
  <dcterms:modified xsi:type="dcterms:W3CDTF">2022-02-13T10:59:18Z</dcterms:modified>
</cp:coreProperties>
</file>