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1"/>
  </p:notesMasterIdLst>
  <p:handoutMasterIdLst>
    <p:handoutMasterId r:id="rId12"/>
  </p:handoutMasterIdLst>
  <p:sldIdLst>
    <p:sldId id="256" r:id="rId5"/>
    <p:sldId id="259" r:id="rId6"/>
    <p:sldId id="263" r:id="rId7"/>
    <p:sldId id="262" r:id="rId8"/>
    <p:sldId id="264" r:id="rId9"/>
    <p:sldId id="260" r:id="rId10"/>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5884" autoAdjust="0"/>
  </p:normalViewPr>
  <p:slideViewPr>
    <p:cSldViewPr snapToGrid="0">
      <p:cViewPr varScale="1">
        <p:scale>
          <a:sx n="114" d="100"/>
          <a:sy n="114" d="100"/>
        </p:scale>
        <p:origin x="512" y="168"/>
      </p:cViewPr>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0B7AE42-9966-454B-AE61-33561B8478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29D10DF-3446-4A6E-87C5-D3D5079E2F9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3C6EB4-708D-49DB-8150-98B808649F61}" type="datetime1">
              <a:rPr lang="en-GB" smtClean="0"/>
              <a:t>01/03/2022</a:t>
            </a:fld>
            <a:endParaRPr lang="en-GB"/>
          </a:p>
        </p:txBody>
      </p:sp>
      <p:sp>
        <p:nvSpPr>
          <p:cNvPr id="4" name="Footer Placeholder 3">
            <a:extLst>
              <a:ext uri="{FF2B5EF4-FFF2-40B4-BE49-F238E27FC236}">
                <a16:creationId xmlns:a16="http://schemas.microsoft.com/office/drawing/2014/main" id="{E15D3571-CF4C-42E0-820E-9F5FA706F5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0DD6A7D2-0193-4DF6-A173-F4A7E0DCBD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277BB6-1717-40CC-88C2-EC11E63011DB}" type="slidenum">
              <a:rPr lang="en-GB" smtClean="0"/>
              <a:t>‹#›</a:t>
            </a:fld>
            <a:endParaRPr lang="en-GB"/>
          </a:p>
        </p:txBody>
      </p:sp>
    </p:spTree>
    <p:extLst>
      <p:ext uri="{BB962C8B-B14F-4D97-AF65-F5344CB8AC3E}">
        <p14:creationId xmlns:p14="http://schemas.microsoft.com/office/powerpoint/2010/main" val="2442398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490089-21A2-4CCB-ACDC-00A9E1B89951}" type="datetime1">
              <a:rPr lang="en-GB" noProof="0" smtClean="0"/>
              <a:t>01/03/2022</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EB83-F3B6-4F57-BF6B-C140FF7219F8}" type="slidenum">
              <a:rPr lang="en-GB" noProof="0" smtClean="0"/>
              <a:t>‹#›</a:t>
            </a:fld>
            <a:endParaRPr lang="en-GB" noProof="0"/>
          </a:p>
        </p:txBody>
      </p:sp>
    </p:spTree>
    <p:extLst>
      <p:ext uri="{BB962C8B-B14F-4D97-AF65-F5344CB8AC3E}">
        <p14:creationId xmlns:p14="http://schemas.microsoft.com/office/powerpoint/2010/main" val="36590857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FAEB83-F3B6-4F57-BF6B-C140FF7219F8}" type="slidenum">
              <a:rPr lang="en-GB" smtClean="0"/>
              <a:t>1</a:t>
            </a:fld>
            <a:endParaRPr lang="en-GB"/>
          </a:p>
        </p:txBody>
      </p:sp>
    </p:spTree>
    <p:extLst>
      <p:ext uri="{BB962C8B-B14F-4D97-AF65-F5344CB8AC3E}">
        <p14:creationId xmlns:p14="http://schemas.microsoft.com/office/powerpoint/2010/main" val="4093496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FAEB83-F3B6-4F57-BF6B-C140FF7219F8}" type="slidenum">
              <a:rPr lang="en-GB" smtClean="0"/>
              <a:t>2</a:t>
            </a:fld>
            <a:endParaRPr lang="en-GB"/>
          </a:p>
        </p:txBody>
      </p:sp>
    </p:spTree>
    <p:extLst>
      <p:ext uri="{BB962C8B-B14F-4D97-AF65-F5344CB8AC3E}">
        <p14:creationId xmlns:p14="http://schemas.microsoft.com/office/powerpoint/2010/main" val="3589289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FAEB83-F3B6-4F57-BF6B-C140FF7219F8}" type="slidenum">
              <a:rPr lang="en-GB" smtClean="0"/>
              <a:t>6</a:t>
            </a:fld>
            <a:endParaRPr lang="en-GB"/>
          </a:p>
        </p:txBody>
      </p:sp>
    </p:spTree>
    <p:extLst>
      <p:ext uri="{BB962C8B-B14F-4D97-AF65-F5344CB8AC3E}">
        <p14:creationId xmlns:p14="http://schemas.microsoft.com/office/powerpoint/2010/main" val="395441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n-GB" noProof="0"/>
              <a:t>Click to edit Master title style</a:t>
            </a:r>
          </a:p>
        </p:txBody>
      </p:sp>
      <p:sp>
        <p:nvSpPr>
          <p:cNvPr id="3" name="Subtitl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a:t>Click to edit Master subtitle style</a:t>
            </a:r>
          </a:p>
        </p:txBody>
      </p:sp>
      <p:sp>
        <p:nvSpPr>
          <p:cNvPr id="4" name="Date Placeholder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A931DB65-6916-4097-ADBF-CF31AF687306}" type="datetime1">
              <a:rPr lang="en-GB" noProof="0" smtClean="0"/>
              <a:t>01/03/2022</a:t>
            </a:fld>
            <a:endParaRPr lang="en-GB" noProof="0"/>
          </a:p>
        </p:txBody>
      </p:sp>
      <p:sp>
        <p:nvSpPr>
          <p:cNvPr id="5" name="Footer Placeholder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n-GB" noProof="0"/>
          </a:p>
        </p:txBody>
      </p:sp>
      <p:sp>
        <p:nvSpPr>
          <p:cNvPr id="6" name="Slide Number Placeholder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BD343CF6-3E11-4427-8B1A-ADC90ABF3A66}" type="datetime1">
              <a:rPr lang="en-GB" noProof="0" smtClean="0"/>
              <a:t>01/03/2022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rtlCol="0"/>
          <a:lstStyle/>
          <a:p>
            <a:pPr rtl="0"/>
            <a:r>
              <a:rPr lang="en-GB" noProof="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rtlCol="0" anchor="t"/>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494B3D51-D911-45AB-931D-354F6E92D3BA}" type="datetime1">
              <a:rPr lang="en-GB" noProof="0" smtClean="0"/>
              <a:t>01/03/2022</a:t>
            </a:fld>
            <a:endParaRPr lang="en-GB" noProof="0"/>
          </a:p>
        </p:txBody>
      </p:sp>
      <p:sp>
        <p:nvSpPr>
          <p:cNvPr id="5" name="Footer Placeholder 4"/>
          <p:cNvSpPr>
            <a:spLocks noGrp="1"/>
          </p:cNvSpPr>
          <p:nvPr>
            <p:ph type="ftr" sz="quarter" idx="11"/>
          </p:nvPr>
        </p:nvSpPr>
        <p:spPr>
          <a:xfrm>
            <a:off x="774923" y="5951811"/>
            <a:ext cx="7896279" cy="365125"/>
          </a:xfrm>
        </p:spPr>
        <p:txBody>
          <a:bodyPr rtlCol="0"/>
          <a:lstStyle/>
          <a:p>
            <a:pPr rtl="0"/>
            <a:endParaRPr lang="en-GB" noProof="0"/>
          </a:p>
        </p:txBody>
      </p:sp>
      <p:sp>
        <p:nvSpPr>
          <p:cNvPr id="6" name="Slide Number Placeholder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rtlCol="0"/>
          <a:lstStyle/>
          <a:p>
            <a:pPr rtl="0"/>
            <a:r>
              <a:rPr lang="en-GB" noProof="0"/>
              <a:t>Click to edit Master title style</a:t>
            </a:r>
          </a:p>
        </p:txBody>
      </p:sp>
      <p:sp>
        <p:nvSpPr>
          <p:cNvPr id="3" name="Content Placeholder 2"/>
          <p:cNvSpPr>
            <a:spLocks noGrp="1"/>
          </p:cNvSpPr>
          <p:nvPr>
            <p:ph idx="1"/>
          </p:nvPr>
        </p:nvSpPr>
        <p:spPr>
          <a:xfrm>
            <a:off x="581192" y="2180496"/>
            <a:ext cx="11029615" cy="3678303"/>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8B3B58C2-D057-4009-9B41-927D01CCFE45}" type="datetime1">
              <a:rPr lang="en-GB" noProof="0" smtClean="0"/>
              <a:t>01/03/2022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a:xfrm>
            <a:off x="10558300" y="5956137"/>
            <a:ext cx="1052508" cy="365125"/>
          </a:xfrm>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n-GB" noProof="0"/>
              <a:t>Click to edit Master title style</a:t>
            </a:r>
          </a:p>
        </p:txBody>
      </p:sp>
      <p:sp>
        <p:nvSpPr>
          <p:cNvPr id="3" name="Text Placeholder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lvl1pPr>
              <a:defRPr>
                <a:solidFill>
                  <a:schemeClr val="accent1">
                    <a:lumMod val="75000"/>
                    <a:lumOff val="25000"/>
                  </a:schemeClr>
                </a:solidFill>
              </a:defRPr>
            </a:lvl1pPr>
          </a:lstStyle>
          <a:p>
            <a:pPr rtl="0"/>
            <a:fld id="{E358E1AA-DB2E-4D35-8009-15548E43663B}" type="datetime1">
              <a:rPr lang="en-GB" noProof="0" smtClean="0"/>
              <a:t>01/03/2022</a:t>
            </a:fld>
            <a:endParaRPr lang="en-GB" noProof="0"/>
          </a:p>
        </p:txBody>
      </p:sp>
      <p:sp>
        <p:nvSpPr>
          <p:cNvPr id="5" name="Footer Placeholder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n-GB" noProof="0"/>
          </a:p>
        </p:txBody>
      </p:sp>
      <p:sp>
        <p:nvSpPr>
          <p:cNvPr id="6" name="Slide Number Placeholder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rtlCol="0"/>
          <a:lstStyle/>
          <a:p>
            <a:pPr rtl="0"/>
            <a:r>
              <a:rPr lang="en-GB" noProof="0"/>
              <a:t>Click to edit Master title style</a:t>
            </a:r>
          </a:p>
        </p:txBody>
      </p:sp>
      <p:sp>
        <p:nvSpPr>
          <p:cNvPr id="3" name="Content Placeholder 2"/>
          <p:cNvSpPr>
            <a:spLocks noGrp="1"/>
          </p:cNvSpPr>
          <p:nvPr>
            <p:ph sz="half" idx="1"/>
          </p:nvPr>
        </p:nvSpPr>
        <p:spPr>
          <a:xfrm>
            <a:off x="581193" y="2228003"/>
            <a:ext cx="5422390" cy="3633047"/>
          </a:xfrm>
        </p:spPr>
        <p:txBody>
          <a:bodyPr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6188417" y="2228003"/>
            <a:ext cx="5422392" cy="3633047"/>
          </a:xfrm>
        </p:spPr>
        <p:txBody>
          <a:bodyPr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888330EF-0828-4728-BF8A-E3CA17293BE3}" type="datetime1">
              <a:rPr lang="en-GB" noProof="0" smtClean="0"/>
              <a:t>01/03/2022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rtlCol="0"/>
          <a:lstStyle/>
          <a:p>
            <a:pPr rtl="0"/>
            <a:r>
              <a:rPr lang="en-GB" noProof="0"/>
              <a:t>Click to edit Master title style</a:t>
            </a:r>
          </a:p>
        </p:txBody>
      </p:sp>
      <p:sp>
        <p:nvSpPr>
          <p:cNvPr id="3" name="Text Placeholder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581194" y="2926052"/>
            <a:ext cx="5393100" cy="2934999"/>
          </a:xfrm>
        </p:spPr>
        <p:txBody>
          <a:bodyPr rtlCol="0" anchor="t">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6217709" y="2926052"/>
            <a:ext cx="5393100" cy="2934999"/>
          </a:xfrm>
        </p:spPr>
        <p:txBody>
          <a:bodyPr rtlCol="0" anchor="t">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1629C053-9F8D-46E6-9B7E-2370AE6C605C}" type="datetime1">
              <a:rPr lang="en-GB" noProof="0" smtClean="0"/>
              <a:t>01/03/2022</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rtlCol="0"/>
          <a:lstStyle/>
          <a:p>
            <a:pPr rtl="0"/>
            <a:fld id="{B7880DE2-737C-445E-A467-CE1EE7238B4E}" type="datetime1">
              <a:rPr lang="en-GB" noProof="0" smtClean="0"/>
              <a:t>01/03/2022</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rtlCol="0"/>
          <a:lstStyle/>
          <a:p>
            <a:pPr rtl="0"/>
            <a:r>
              <a:rPr lang="en-GB" noProof="0"/>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510DCFB9-2AC3-4371-A545-CD993D9EA5CF}" type="datetime1">
              <a:rPr lang="en-GB" noProof="0" smtClean="0"/>
              <a:t>01/03/2022</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n-GB" noProof="0"/>
              <a:t>Click to edit Master title style</a:t>
            </a:r>
          </a:p>
        </p:txBody>
      </p:sp>
      <p:sp>
        <p:nvSpPr>
          <p:cNvPr id="3" name="Content Placeholder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lvl1pPr>
              <a:defRPr>
                <a:solidFill>
                  <a:schemeClr val="accent1">
                    <a:lumMod val="75000"/>
                    <a:lumOff val="25000"/>
                  </a:schemeClr>
                </a:solidFill>
              </a:defRPr>
            </a:lvl1pPr>
          </a:lstStyle>
          <a:p>
            <a:pPr rtl="0"/>
            <a:fld id="{FF8BE457-704A-4961-A63E-B70782D60173}" type="datetime1">
              <a:rPr lang="en-GB" noProof="0" smtClean="0"/>
              <a:t>01/03/2022</a:t>
            </a:fld>
            <a:endParaRPr lang="en-GB" noProof="0"/>
          </a:p>
        </p:txBody>
      </p:sp>
      <p:sp>
        <p:nvSpPr>
          <p:cNvPr id="6" name="Footer Placeholder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n-GB" noProof="0"/>
          </a:p>
        </p:txBody>
      </p:sp>
      <p:sp>
        <p:nvSpPr>
          <p:cNvPr id="7" name="Slide Number Placeholder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n-GB" noProof="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4" name="Text Placeholder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F1426F34-0300-434E-A891-7878EA74BE6A}" type="datetime1">
              <a:rPr lang="en-GB" noProof="0" smtClean="0"/>
              <a:t>01/03/2022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n-GB" noProof="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D42C8507-105F-4E14-982A-7661524B0F9E}" type="datetime1">
              <a:rPr lang="en-GB" noProof="0" smtClean="0"/>
              <a:t>01/03/2022</a:t>
            </a:fld>
            <a:endParaRPr lang="en-GB" noProof="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n-GB" noProof="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n-GB" noProof="0" smtClean="0"/>
              <a:pPr/>
              <a:t>‹#›</a:t>
            </a:fld>
            <a:endParaRPr lang="en-GB"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mallbiztrends.com/2019/01/startup-funding-statistics.html" TargetMode="External"/><Relationship Id="rId2" Type="http://schemas.openxmlformats.org/officeDocument/2006/relationships/hyperlink" Target="https://www.fundera.com/blog/small-business-statisti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n-GB" sz="6000" dirty="0">
                <a:solidFill>
                  <a:schemeClr val="bg1"/>
                </a:solidFill>
                <a:latin typeface="Times New Roman" panose="02020603050405020304" pitchFamily="18" charset="0"/>
                <a:cs typeface="Times New Roman" panose="02020603050405020304" pitchFamily="18" charset="0"/>
              </a:rPr>
              <a:t>Trojan coders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endParaRPr lang="en-GB"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en-GB" dirty="0">
                <a:latin typeface="Times New Roman" panose="02020603050405020304" pitchFamily="18" charset="0"/>
                <a:cs typeface="Times New Roman" panose="02020603050405020304" pitchFamily="18" charset="0"/>
              </a:rPr>
              <a:t>Team members</a:t>
            </a:r>
          </a:p>
        </p:txBody>
      </p:sp>
      <p:sp>
        <p:nvSpPr>
          <p:cNvPr id="4" name="Content Placeholder 3">
            <a:extLst>
              <a:ext uri="{FF2B5EF4-FFF2-40B4-BE49-F238E27FC236}">
                <a16:creationId xmlns:a16="http://schemas.microsoft.com/office/drawing/2014/main" id="{2F070F16-9EA3-6C40-AA85-A98FA9954123}"/>
              </a:ext>
            </a:extLst>
          </p:cNvPr>
          <p:cNvSpPr>
            <a:spLocks noGrp="1"/>
          </p:cNvSpPr>
          <p:nvPr>
            <p:ph idx="1"/>
          </p:nvPr>
        </p:nvSpPr>
        <p:spPr>
          <a:xfrm>
            <a:off x="581193" y="2180496"/>
            <a:ext cx="7023940" cy="3678303"/>
          </a:xfrm>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Vraj Shah</a:t>
            </a:r>
          </a:p>
          <a:p>
            <a:r>
              <a:rPr lang="en-US" sz="2400" dirty="0" err="1">
                <a:solidFill>
                  <a:schemeClr val="bg1"/>
                </a:solidFill>
                <a:latin typeface="Times New Roman" panose="02020603050405020304" pitchFamily="18" charset="0"/>
                <a:cs typeface="Times New Roman" panose="02020603050405020304" pitchFamily="18" charset="0"/>
              </a:rPr>
              <a:t>Drashta</a:t>
            </a:r>
            <a:r>
              <a:rPr lang="en-US" sz="2400" dirty="0">
                <a:solidFill>
                  <a:schemeClr val="bg1"/>
                </a:solidFill>
                <a:latin typeface="Times New Roman" panose="02020603050405020304" pitchFamily="18" charset="0"/>
                <a:cs typeface="Times New Roman" panose="02020603050405020304" pitchFamily="18" charset="0"/>
              </a:rPr>
              <a:t> Shukla</a:t>
            </a:r>
          </a:p>
          <a:p>
            <a:r>
              <a:rPr lang="en-US" sz="2400" dirty="0" err="1">
                <a:solidFill>
                  <a:schemeClr val="bg1"/>
                </a:solidFill>
                <a:latin typeface="Times New Roman" panose="02020603050405020304" pitchFamily="18" charset="0"/>
                <a:cs typeface="Times New Roman" panose="02020603050405020304" pitchFamily="18" charset="0"/>
              </a:rPr>
              <a:t>Devmalya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Saha</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32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69E09-1159-DE43-89E6-3197562ADC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topic</a:t>
            </a:r>
          </a:p>
        </p:txBody>
      </p:sp>
      <p:sp>
        <p:nvSpPr>
          <p:cNvPr id="3" name="Content Placeholder 2">
            <a:extLst>
              <a:ext uri="{FF2B5EF4-FFF2-40B4-BE49-F238E27FC236}">
                <a16:creationId xmlns:a16="http://schemas.microsoft.com/office/drawing/2014/main" id="{25299B89-BF28-DE4B-A92B-2BEC5016DE8A}"/>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This track allows limitless scope and is intended for those who may be new to the developer headspace and/or have an amazing new idea in mind and desire to build on the concept.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7777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30A6-F354-C44D-B7C1-415772643F2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Our idea</a:t>
            </a:r>
          </a:p>
        </p:txBody>
      </p:sp>
      <p:sp>
        <p:nvSpPr>
          <p:cNvPr id="3" name="Content Placeholder 2">
            <a:extLst>
              <a:ext uri="{FF2B5EF4-FFF2-40B4-BE49-F238E27FC236}">
                <a16:creationId xmlns:a16="http://schemas.microsoft.com/office/drawing/2014/main" id="{F643CE81-6F2B-464A-A97A-A9EF757DDF01}"/>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Many startups suffer from lack of funds as they do not go the chance to present in front of investors and in place of that they get loans from bank who barely help in building the company, so we are creating a platform on which investee can present their idea and the required funds/capital investment and investors can see and if they like it they can invest </a:t>
            </a:r>
          </a:p>
          <a:p>
            <a:r>
              <a:rPr lang="en-US" dirty="0">
                <a:latin typeface="Times New Roman" panose="02020603050405020304" pitchFamily="18" charset="0"/>
                <a:cs typeface="Times New Roman" panose="02020603050405020304" pitchFamily="18" charset="0"/>
              </a:rPr>
              <a:t>Investees can enlist themselves on the website and add their idea , requirements , future plans and the sales (if any).</a:t>
            </a:r>
          </a:p>
          <a:p>
            <a:r>
              <a:rPr lang="en-US" dirty="0">
                <a:latin typeface="Times New Roman" panose="02020603050405020304" pitchFamily="18" charset="0"/>
                <a:cs typeface="Times New Roman" panose="02020603050405020304" pitchFamily="18" charset="0"/>
              </a:rPr>
              <a:t>Investors will form an account on the website and then they can see the all the listed companies and if they like it they can invest and also they can contact the company if some additional information is required or they want to negotiate.</a:t>
            </a:r>
          </a:p>
        </p:txBody>
      </p:sp>
    </p:spTree>
    <p:extLst>
      <p:ext uri="{BB962C8B-B14F-4D97-AF65-F5344CB8AC3E}">
        <p14:creationId xmlns:p14="http://schemas.microsoft.com/office/powerpoint/2010/main" val="1755857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C2E4B-2659-B24E-9526-16CDB189AE4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Market &amp; statistics</a:t>
            </a:r>
          </a:p>
        </p:txBody>
      </p:sp>
      <p:sp>
        <p:nvSpPr>
          <p:cNvPr id="3" name="Content Placeholder 2">
            <a:extLst>
              <a:ext uri="{FF2B5EF4-FFF2-40B4-BE49-F238E27FC236}">
                <a16:creationId xmlns:a16="http://schemas.microsoft.com/office/drawing/2014/main" id="{58067281-37AF-5A4B-8434-E99BF9B1DDE3}"/>
              </a:ext>
            </a:extLst>
          </p:cNvPr>
          <p:cNvSpPr>
            <a:spLocks noGrp="1"/>
          </p:cNvSpPr>
          <p:nvPr>
            <p:ph idx="1"/>
          </p:nvPr>
        </p:nvSpPr>
        <p:spPr>
          <a:xfrm>
            <a:off x="737309" y="2113588"/>
            <a:ext cx="10703842" cy="4454480"/>
          </a:xfrm>
        </p:spPr>
        <p:txBody>
          <a:bodyPr>
            <a:normAutofit fontScale="92500"/>
          </a:bodyPr>
          <a:lstStyle/>
          <a:p>
            <a:endParaRPr lang="en-US" dirty="0"/>
          </a:p>
          <a:p>
            <a:endParaRPr lang="en-US" dirty="0"/>
          </a:p>
          <a:p>
            <a:endParaRPr lang="en-US" dirty="0"/>
          </a:p>
          <a:p>
            <a:endParaRPr lang="en-US" dirty="0"/>
          </a:p>
          <a:p>
            <a:endParaRPr lang="en-US" sz="2100" dirty="0"/>
          </a:p>
          <a:p>
            <a:r>
              <a:rPr lang="en-US" sz="2100" dirty="0">
                <a:latin typeface="Times New Roman" panose="02020603050405020304" pitchFamily="18" charset="0"/>
                <a:cs typeface="Times New Roman" panose="02020603050405020304" pitchFamily="18" charset="0"/>
              </a:rPr>
              <a:t>Currently the market is very huge in this field as we have no competition and startups are in dire need of funds also India being the 3</a:t>
            </a:r>
            <a:r>
              <a:rPr lang="en-US" sz="2100" baseline="30000" dirty="0">
                <a:latin typeface="Times New Roman" panose="02020603050405020304" pitchFamily="18" charset="0"/>
                <a:cs typeface="Times New Roman" panose="02020603050405020304" pitchFamily="18" charset="0"/>
              </a:rPr>
              <a:t>rd</a:t>
            </a:r>
            <a:r>
              <a:rPr lang="en-US" sz="2100" dirty="0">
                <a:latin typeface="Times New Roman" panose="02020603050405020304" pitchFamily="18" charset="0"/>
                <a:cs typeface="Times New Roman" panose="02020603050405020304" pitchFamily="18" charset="0"/>
              </a:rPr>
              <a:t> largest startup ecosystem is definitely a great market for us.</a:t>
            </a:r>
          </a:p>
          <a:p>
            <a:r>
              <a:rPr lang="en-US" sz="2100" dirty="0">
                <a:latin typeface="Times New Roman" panose="02020603050405020304" pitchFamily="18" charset="0"/>
                <a:cs typeface="Times New Roman" panose="02020603050405020304" pitchFamily="18" charset="0"/>
              </a:rPr>
              <a:t>Our main target audience will be small and medium level startups/businesses.</a:t>
            </a:r>
          </a:p>
          <a:p>
            <a:r>
              <a:rPr lang="en-IN" sz="2100" b="1" dirty="0">
                <a:latin typeface="Times New Roman" panose="02020603050405020304" pitchFamily="18" charset="0"/>
                <a:cs typeface="Times New Roman" panose="02020603050405020304" pitchFamily="18" charset="0"/>
              </a:rPr>
              <a:t>One in four</a:t>
            </a:r>
            <a:r>
              <a:rPr lang="en-IN" sz="2100" dirty="0">
                <a:latin typeface="Times New Roman" panose="02020603050405020304" pitchFamily="18" charset="0"/>
                <a:cs typeface="Times New Roman" panose="02020603050405020304" pitchFamily="18" charset="0"/>
              </a:rPr>
              <a:t> businesses, surveyed by the NSBA, were not able to receive the funding they required, which led to limiting the growth of their business.-</a:t>
            </a:r>
            <a:r>
              <a:rPr lang="en-IN" sz="2100" u="sng" dirty="0">
                <a:latin typeface="Times New Roman" panose="02020603050405020304" pitchFamily="18" charset="0"/>
                <a:cs typeface="Times New Roman" panose="02020603050405020304" pitchFamily="18" charset="0"/>
                <a:hlinkClick r:id="rId2"/>
              </a:rPr>
              <a:t>Fundera</a:t>
            </a:r>
            <a:endParaRPr lang="en-IN" sz="2100" u="sng" dirty="0">
              <a:latin typeface="Times New Roman" panose="02020603050405020304" pitchFamily="18" charset="0"/>
              <a:cs typeface="Times New Roman" panose="02020603050405020304" pitchFamily="18" charset="0"/>
            </a:endParaRPr>
          </a:p>
          <a:p>
            <a:r>
              <a:rPr lang="en-IN" sz="2100" b="1" dirty="0">
                <a:latin typeface="Times New Roman" panose="02020603050405020304" pitchFamily="18" charset="0"/>
                <a:cs typeface="Times New Roman" panose="02020603050405020304" pitchFamily="18" charset="0"/>
              </a:rPr>
              <a:t>1 in 3</a:t>
            </a:r>
            <a:r>
              <a:rPr lang="en-IN" sz="2100" dirty="0">
                <a:latin typeface="Times New Roman" panose="02020603050405020304" pitchFamily="18" charset="0"/>
                <a:cs typeface="Times New Roman" panose="02020603050405020304" pitchFamily="18" charset="0"/>
              </a:rPr>
              <a:t> begin their small business with less than $5,000.-</a:t>
            </a:r>
            <a:r>
              <a:rPr lang="en-IN" sz="2100" u="sng" dirty="0">
                <a:latin typeface="Times New Roman" panose="02020603050405020304" pitchFamily="18" charset="0"/>
                <a:cs typeface="Times New Roman" panose="02020603050405020304" pitchFamily="18" charset="0"/>
                <a:hlinkClick r:id="rId3"/>
              </a:rPr>
              <a:t>Small Business Trends</a:t>
            </a:r>
            <a:endParaRPr lang="en-IN" sz="2100" dirty="0">
              <a:latin typeface="Times New Roman" panose="02020603050405020304" pitchFamily="18" charset="0"/>
              <a:cs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a:p>
            <a:endParaRPr lang="en-IN" sz="2100" dirty="0">
              <a:latin typeface="Times New Roman" panose="02020603050405020304" pitchFamily="18" charset="0"/>
              <a:cs typeface="Times New Roman" panose="02020603050405020304" pitchFamily="18" charset="0"/>
            </a:endParaRPr>
          </a:p>
          <a:p>
            <a:endParaRPr lang="en-IN" sz="2100" u="sng"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2282548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n-GB">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endParaRPr lang="en-GB" dirty="0">
              <a:solidFill>
                <a:schemeClr val="bg2"/>
              </a:solidFill>
            </a:endParaRPr>
          </a:p>
          <a:p>
            <a:pPr rtl="0"/>
            <a:endParaRPr lang="en-GB"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Dividend</Template>
  <TotalTime>96</TotalTime>
  <Words>294</Words>
  <Application>Microsoft Macintosh PowerPoint</Application>
  <PresentationFormat>Widescreen</PresentationFormat>
  <Paragraphs>30</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Gill Sans MT</vt:lpstr>
      <vt:lpstr>Times New Roman</vt:lpstr>
      <vt:lpstr>Wingdings 2</vt:lpstr>
      <vt:lpstr>Dividend</vt:lpstr>
      <vt:lpstr>Trojan coders</vt:lpstr>
      <vt:lpstr>Team members</vt:lpstr>
      <vt:lpstr>topic</vt:lpstr>
      <vt:lpstr>Our idea</vt:lpstr>
      <vt:lpstr>Market &amp; statistics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Trojan coders</dc:title>
  <dc:creator>vraj shah</dc:creator>
  <cp:lastModifiedBy>vraj shah</cp:lastModifiedBy>
  <cp:revision>3</cp:revision>
  <dcterms:created xsi:type="dcterms:W3CDTF">2022-03-01T05:04:03Z</dcterms:created>
  <dcterms:modified xsi:type="dcterms:W3CDTF">2022-03-01T06:40:42Z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