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3" y="2777407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@</a:t>
            </a:r>
            <a:r>
              <a:rPr lang="en-US" dirty="0" smtClean="0"/>
              <a:t>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1.11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 using manual process, 15 minutes with CloudFormation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scripts, and an EC2 cloud-init script. 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created some CloudFormation 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will be available in </a:t>
            </a:r>
            <a:r>
              <a:rPr lang="en-US" dirty="0" smtClean="0"/>
              <a:t>2018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1711</TotalTime>
  <Words>544</Words>
  <Application>Microsoft Office PowerPoint</Application>
  <PresentationFormat>On-screen Show (4:3)</PresentationFormat>
  <Paragraphs>85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Manual 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497</cp:revision>
  <dcterms:created xsi:type="dcterms:W3CDTF">2015-07-01T16:04:28Z</dcterms:created>
  <dcterms:modified xsi:type="dcterms:W3CDTF">2019-02-22T19:16:57Z</dcterms:modified>
</cp:coreProperties>
</file>