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5F5CC0-083E-4A12-90B7-C185F66E7054}" v="1" dt="2024-05-13T15:07:37.6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raj Patel" userId="875d18f2960905e3" providerId="LiveId" clId="{C65F5CC0-083E-4A12-90B7-C185F66E7054}"/>
    <pc:docChg chg="undo redo custSel addSld delSld modSld">
      <pc:chgData name="Vraj Patel" userId="875d18f2960905e3" providerId="LiveId" clId="{C65F5CC0-083E-4A12-90B7-C185F66E7054}" dt="2024-05-14T04:42:33.087" v="99" actId="20577"/>
      <pc:docMkLst>
        <pc:docMk/>
      </pc:docMkLst>
      <pc:sldChg chg="modSp mod">
        <pc:chgData name="Vraj Patel" userId="875d18f2960905e3" providerId="LiveId" clId="{C65F5CC0-083E-4A12-90B7-C185F66E7054}" dt="2024-05-14T04:42:33.087" v="99" actId="20577"/>
        <pc:sldMkLst>
          <pc:docMk/>
          <pc:sldMk cId="1093398224" sldId="259"/>
        </pc:sldMkLst>
        <pc:spChg chg="mod">
          <ac:chgData name="Vraj Patel" userId="875d18f2960905e3" providerId="LiveId" clId="{C65F5CC0-083E-4A12-90B7-C185F66E7054}" dt="2024-05-13T15:11:01.232" v="98" actId="20577"/>
          <ac:spMkLst>
            <pc:docMk/>
            <pc:sldMk cId="1093398224" sldId="259"/>
            <ac:spMk id="2" creationId="{33D0862A-6292-89DC-80C5-AFD14D55AE61}"/>
          </ac:spMkLst>
        </pc:spChg>
        <pc:spChg chg="mod">
          <ac:chgData name="Vraj Patel" userId="875d18f2960905e3" providerId="LiveId" clId="{C65F5CC0-083E-4A12-90B7-C185F66E7054}" dt="2024-05-14T04:42:33.087" v="99" actId="20577"/>
          <ac:spMkLst>
            <pc:docMk/>
            <pc:sldMk cId="1093398224" sldId="259"/>
            <ac:spMk id="3" creationId="{992F982F-8B75-6A4E-1B1E-C8B21933C98A}"/>
          </ac:spMkLst>
        </pc:spChg>
      </pc:sldChg>
      <pc:sldChg chg="new del">
        <pc:chgData name="Vraj Patel" userId="875d18f2960905e3" providerId="LiveId" clId="{C65F5CC0-083E-4A12-90B7-C185F66E7054}" dt="2024-05-13T15:07:16.500" v="43" actId="2696"/>
        <pc:sldMkLst>
          <pc:docMk/>
          <pc:sldMk cId="267489707" sldId="260"/>
        </pc:sldMkLst>
      </pc:sldChg>
      <pc:sldChg chg="addSp delSp modSp new mod">
        <pc:chgData name="Vraj Patel" userId="875d18f2960905e3" providerId="LiveId" clId="{C65F5CC0-083E-4A12-90B7-C185F66E7054}" dt="2024-05-13T15:09:58.719" v="96" actId="1076"/>
        <pc:sldMkLst>
          <pc:docMk/>
          <pc:sldMk cId="2239714308" sldId="260"/>
        </pc:sldMkLst>
        <pc:spChg chg="add del mod">
          <ac:chgData name="Vraj Patel" userId="875d18f2960905e3" providerId="LiveId" clId="{C65F5CC0-083E-4A12-90B7-C185F66E7054}" dt="2024-05-13T15:09:58.719" v="96" actId="1076"/>
          <ac:spMkLst>
            <pc:docMk/>
            <pc:sldMk cId="2239714308" sldId="260"/>
            <ac:spMk id="2" creationId="{604682B6-6B0F-DFEC-2B7C-2FDD42A380BF}"/>
          </ac:spMkLst>
        </pc:spChg>
        <pc:spChg chg="add del">
          <ac:chgData name="Vraj Patel" userId="875d18f2960905e3" providerId="LiveId" clId="{C65F5CC0-083E-4A12-90B7-C185F66E7054}" dt="2024-05-13T15:08:48.566" v="88" actId="22"/>
          <ac:spMkLst>
            <pc:docMk/>
            <pc:sldMk cId="2239714308" sldId="260"/>
            <ac:spMk id="4" creationId="{3C7668C5-19E4-2BCE-D2ED-680168DAB2E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B80A3-608F-48DA-8749-20B5329CB37D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F4E3BA6-8D45-4B79-9D84-224CBB7A34B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347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B80A3-608F-48DA-8749-20B5329CB37D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E3BA6-8D45-4B79-9D84-224CBB7A34B3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474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B80A3-608F-48DA-8749-20B5329CB37D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E3BA6-8D45-4B79-9D84-224CBB7A34B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825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B80A3-608F-48DA-8749-20B5329CB37D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E3BA6-8D45-4B79-9D84-224CBB7A34B3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175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B80A3-608F-48DA-8749-20B5329CB37D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E3BA6-8D45-4B79-9D84-224CBB7A34B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142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B80A3-608F-48DA-8749-20B5329CB37D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E3BA6-8D45-4B79-9D84-224CBB7A34B3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5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B80A3-608F-48DA-8749-20B5329CB37D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E3BA6-8D45-4B79-9D84-224CBB7A34B3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204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B80A3-608F-48DA-8749-20B5329CB37D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E3BA6-8D45-4B79-9D84-224CBB7A34B3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401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B80A3-608F-48DA-8749-20B5329CB37D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E3BA6-8D45-4B79-9D84-224CBB7A34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615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B80A3-608F-48DA-8749-20B5329CB37D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E3BA6-8D45-4B79-9D84-224CBB7A34B3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521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3FB80A3-608F-48DA-8749-20B5329CB37D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E3BA6-8D45-4B79-9D84-224CBB7A34B3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64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B80A3-608F-48DA-8749-20B5329CB37D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F4E3BA6-8D45-4B79-9D84-224CBB7A34B3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8441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40633-F1BE-6CD6-A3E6-0ACFD7EF2E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8" y="94375"/>
            <a:ext cx="8637073" cy="2541431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E-commerce platform 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21FA45-F819-3BA6-FA21-BFD4029B40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79" y="3639359"/>
            <a:ext cx="8637072" cy="977621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Created by :- </a:t>
            </a:r>
            <a:r>
              <a:rPr lang="en-US" dirty="0" err="1">
                <a:latin typeface="Arial Rounded MT Bold" panose="020F0704030504030204" pitchFamily="34" charset="0"/>
              </a:rPr>
              <a:t>vraj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patel</a:t>
            </a:r>
            <a:endParaRPr lang="en-IN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953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D97C3-62AD-2F3A-5F99-D0402D940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Introduction to e-commerce</a:t>
            </a:r>
            <a:br>
              <a:rPr lang="en-US" dirty="0">
                <a:latin typeface="Arial Rounded MT Bold" panose="020F0704030504030204" pitchFamily="34" charset="0"/>
              </a:rPr>
            </a:br>
            <a:r>
              <a:rPr lang="en-US" dirty="0">
                <a:latin typeface="Arial Rounded MT Bold" panose="020F0704030504030204" pitchFamily="34" charset="0"/>
              </a:rPr>
              <a:t>importance &amp; growth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5BCB0-766B-1E2C-4D7E-2D0AD91C0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E-commerce, short for electronic commerce, refers to the buying and selling of goods or services over the internet, as well as the transfer of money and data to execute these transactions.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E-commerce has become a vital component of modern business, enabling companies to reach a global audience and conduct transactions 24/7.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According to recent studies, global E-commerce sales are projected to surpass trillions of dollars annually, indicating a steady upward trajectory.</a:t>
            </a:r>
            <a:endParaRPr lang="en-IN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64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D058F-8D69-206F-9B3E-C9795958B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e-commerce platform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7FB96-1549-22FE-DEDA-4898CC6C4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Hosted platforms </a:t>
            </a: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Ex:- Amazon, Flipkart, Shopify, etc.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Open-source platform</a:t>
            </a: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Ex:- Woo commerce, Open cart, Zen cart, etc.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Custom built platform</a:t>
            </a: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Ex:- Alibaba, </a:t>
            </a:r>
            <a:r>
              <a:rPr lang="en-US" dirty="0" err="1">
                <a:latin typeface="Arial Rounded MT Bold" panose="020F0704030504030204" pitchFamily="34" charset="0"/>
              </a:rPr>
              <a:t>wallmart</a:t>
            </a:r>
            <a:r>
              <a:rPr lang="en-US" dirty="0">
                <a:latin typeface="Arial Rounded MT Bold" panose="020F0704030504030204" pitchFamily="34" charset="0"/>
              </a:rPr>
              <a:t>, etc.</a:t>
            </a:r>
            <a:endParaRPr lang="en-IN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379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0862A-6292-89DC-80C5-AFD14D55A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Key Features </a:t>
            </a:r>
            <a:r>
              <a:rPr lang="en-IN">
                <a:latin typeface="Arial Rounded MT Bold" panose="020F0704030504030204" pitchFamily="34" charset="0"/>
              </a:rPr>
              <a:t>and Functionality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F982F-8B75-6A4E-1B1E-C8B21933C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Payment Gateway: A service that facilitates the transfer of payment information between the customer's bank and the merchant's bank, ensuring the security and authorization of transactions.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Merchant Account: An account established with a financial institution to receive funds from online </a:t>
            </a:r>
            <a:r>
              <a:rPr lang="en-US">
                <a:latin typeface="Arial Rounded MT Bold" panose="020F0704030504030204" pitchFamily="34" charset="0"/>
              </a:rPr>
              <a:t>transactions.</a:t>
            </a:r>
            <a:endParaRPr lang="en-US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398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4682B6-6B0F-DFEC-2B7C-2FDD42A380BF}"/>
              </a:ext>
            </a:extLst>
          </p:cNvPr>
          <p:cNvSpPr txBox="1"/>
          <p:nvPr/>
        </p:nvSpPr>
        <p:spPr>
          <a:xfrm>
            <a:off x="3755922" y="2967335"/>
            <a:ext cx="4680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Arial Rounded MT Bold" panose="020F0704030504030204" pitchFamily="34" charset="0"/>
              </a:rPr>
              <a:t>THANK YOU</a:t>
            </a:r>
            <a:endParaRPr lang="en-IN" sz="5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71430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44</TotalTime>
  <Words>188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Arial Rounded MT Bold</vt:lpstr>
      <vt:lpstr>Gill Sans MT</vt:lpstr>
      <vt:lpstr>Gallery</vt:lpstr>
      <vt:lpstr>E-commerce platform </vt:lpstr>
      <vt:lpstr>Introduction to e-commerce importance &amp; growth</vt:lpstr>
      <vt:lpstr>Types of e-commerce platform</vt:lpstr>
      <vt:lpstr>Key Features and Functionality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platform </dc:title>
  <dc:creator>Vraj Patel</dc:creator>
  <cp:lastModifiedBy>Vraj Patel</cp:lastModifiedBy>
  <cp:revision>1</cp:revision>
  <dcterms:created xsi:type="dcterms:W3CDTF">2024-05-13T14:30:17Z</dcterms:created>
  <dcterms:modified xsi:type="dcterms:W3CDTF">2024-05-14T04:42:38Z</dcterms:modified>
</cp:coreProperties>
</file>