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Challenge #1</a:t>
            </a:r>
            <a:endParaRPr lang="en-US" dirty="0"/>
          </a:p>
        </p:txBody>
      </p:sp>
      <p:pic>
        <p:nvPicPr>
          <p:cNvPr id="1026" name="Picture 2" descr="Image result for grad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1" y="1074737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Vraj</a:t>
            </a:r>
            <a:r>
              <a:rPr lang="en-US" dirty="0" smtClean="0"/>
              <a:t>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Intuition</a:t>
            </a:r>
          </a:p>
          <a:p>
            <a:pPr lvl="1"/>
            <a:r>
              <a:rPr lang="en-US" sz="2400" dirty="0" smtClean="0"/>
              <a:t>Score of exams matter considerably more than participation</a:t>
            </a:r>
          </a:p>
          <a:p>
            <a:pPr lvl="1"/>
            <a:r>
              <a:rPr lang="en-US" sz="2400" dirty="0" smtClean="0"/>
              <a:t>Asking questions and leaving early are harder parts of the grader to assume</a:t>
            </a:r>
          </a:p>
          <a:p>
            <a:pPr lvl="2"/>
            <a:r>
              <a:rPr lang="en-US" sz="1800" dirty="0" smtClean="0"/>
              <a:t>No patterns were found to show students that left early or never did achieved a certain set of scores</a:t>
            </a:r>
          </a:p>
          <a:p>
            <a:pPr lvl="1"/>
            <a:r>
              <a:rPr lang="en-US" sz="2200" dirty="0" smtClean="0"/>
              <a:t>Scores &gt;80 led to A’s even with 0 participation</a:t>
            </a:r>
          </a:p>
          <a:p>
            <a:pPr lvl="2"/>
            <a:r>
              <a:rPr lang="en-US" sz="1800" dirty="0" smtClean="0"/>
              <a:t>Thus, participation isn’t as a big deal as it seems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major correlation b/t leaving and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216" y="2084832"/>
            <a:ext cx="8989895" cy="45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Grade mainly involves a combination of Scores and Participation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Discovered that Scores are heavily weighted in comparison to Participation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Trial &amp; Error on R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Used the training file and tried out various constant ratios for each grade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Came up with function of Grade = (Score * .8) + (Participation * .2)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Lowest error I could find of .189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Every grade level has a different cutoff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Since this is a tougher classes, there will be a curve at the end so it is not the common 90 is an A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Tried plotting different variables of the grade…found no link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intuition to realize that number values will affect Grade the most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Even though question and going to class are important, there was no significant correlation of the two that affected a grade in 1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all, grades will be a function of both scores on exams and participation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Scores will be more heavily emphasized as some students will not choose to participation if they already know the material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Obviously, participation helps….but not to a great extent</a:t>
            </a:r>
          </a:p>
        </p:txBody>
      </p:sp>
    </p:spTree>
    <p:extLst>
      <p:ext uri="{BB962C8B-B14F-4D97-AF65-F5344CB8AC3E}">
        <p14:creationId xmlns:p14="http://schemas.microsoft.com/office/powerpoint/2010/main" val="12039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269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Wingdings 3</vt:lpstr>
      <vt:lpstr>Integral</vt:lpstr>
      <vt:lpstr>Prediction Challenge #1</vt:lpstr>
      <vt:lpstr>Predictions</vt:lpstr>
      <vt:lpstr>No major correlation b/t leaving and questions</vt:lpstr>
      <vt:lpstr>Findings</vt:lpstr>
      <vt:lpstr>Conclusion</vt:lpstr>
    </vt:vector>
  </TitlesOfParts>
  <Company>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#1</dc:title>
  <dc:creator>vnd12</dc:creator>
  <cp:lastModifiedBy>vnd12</cp:lastModifiedBy>
  <cp:revision>3</cp:revision>
  <dcterms:created xsi:type="dcterms:W3CDTF">2017-04-04T23:55:14Z</dcterms:created>
  <dcterms:modified xsi:type="dcterms:W3CDTF">2017-04-05T00:21:29Z</dcterms:modified>
</cp:coreProperties>
</file>