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Prediction Challenge </a:t>
            </a:r>
            <a:r>
              <a:rPr lang="en-US" dirty="0" smtClean="0"/>
              <a:t>#2</a:t>
            </a:r>
            <a:endParaRPr lang="en-US" dirty="0"/>
          </a:p>
        </p:txBody>
      </p:sp>
      <p:pic>
        <p:nvPicPr>
          <p:cNvPr id="1026" name="Picture 2" descr="Image result for grades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891" y="1074737"/>
            <a:ext cx="428625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Vraj</a:t>
            </a:r>
            <a:r>
              <a:rPr lang="en-US" dirty="0" smtClean="0"/>
              <a:t> Desai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56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Intuition</a:t>
            </a:r>
          </a:p>
          <a:p>
            <a:pPr lvl="1"/>
            <a:r>
              <a:rPr lang="en-US" sz="2400" dirty="0" smtClean="0"/>
              <a:t>Score of exams matter considerably more than participation</a:t>
            </a:r>
          </a:p>
          <a:p>
            <a:pPr lvl="1"/>
            <a:r>
              <a:rPr lang="en-US" sz="2400" dirty="0" smtClean="0"/>
              <a:t>Asking questions and leaving early are harder parts of the grader to assume</a:t>
            </a:r>
          </a:p>
          <a:p>
            <a:pPr lvl="2"/>
            <a:r>
              <a:rPr lang="en-US" sz="1800" dirty="0" smtClean="0"/>
              <a:t>No patterns were found to show students that left early or never did achieved a certain set of scores</a:t>
            </a:r>
          </a:p>
          <a:p>
            <a:pPr lvl="1"/>
            <a:r>
              <a:rPr lang="en-US" sz="2200" dirty="0" smtClean="0"/>
              <a:t>Scores &gt;80 led to A’s even with 0 participation</a:t>
            </a:r>
          </a:p>
          <a:p>
            <a:pPr lvl="2"/>
            <a:r>
              <a:rPr lang="en-US" sz="1800" dirty="0" smtClean="0"/>
              <a:t>Thus, participation isn’t as a big deal as it </a:t>
            </a:r>
            <a:r>
              <a:rPr lang="en-US" sz="1800" dirty="0" smtClean="0"/>
              <a:t>seems</a:t>
            </a:r>
          </a:p>
          <a:p>
            <a:pPr lvl="1"/>
            <a:r>
              <a:rPr lang="en-US" sz="2200" dirty="0" smtClean="0"/>
              <a:t>Nonetheless, the machine did the heavy lifting as we were using its computing and algorithm to come up with the lowest amount of error</a:t>
            </a:r>
            <a:endParaRPr lang="en-US" sz="2200" dirty="0" smtClean="0"/>
          </a:p>
          <a:p>
            <a:pPr lvl="2"/>
            <a:endParaRPr lang="en-US" sz="1800" dirty="0"/>
          </a:p>
          <a:p>
            <a:pPr lvl="2"/>
            <a:endParaRPr lang="en-US" sz="1800" dirty="0" smtClean="0"/>
          </a:p>
          <a:p>
            <a:pPr lvl="2"/>
            <a:endParaRPr lang="en-US" sz="1800" dirty="0"/>
          </a:p>
          <a:p>
            <a:pPr lvl="2"/>
            <a:endParaRPr lang="en-US" sz="1800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60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039365"/>
              </p:ext>
            </p:extLst>
          </p:nvPr>
        </p:nvGraphicFramePr>
        <p:xfrm>
          <a:off x="781396" y="1729047"/>
          <a:ext cx="9962803" cy="4990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Acrobat Document" r:id="rId3" imgW="5829156" imgH="7543672" progId="AcroExch.Document.11">
                  <p:embed/>
                </p:oleObj>
              </mc:Choice>
              <mc:Fallback>
                <p:oleObj name="Acrobat Document" r:id="rId3" imgW="5829156" imgH="7543672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1396" y="1729047"/>
                        <a:ext cx="9962803" cy="49903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35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Grade mainly involves a combination of Scores and Participation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Discovered that Scores are heavily weighted in comparison to Participation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Tree Understandings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/>
              <a:t>Followed condition rules to find that scores above 73 were generally A’s and asking questions was somewhat important. Overall, scores are the most important by far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/>
              <a:t>Thi</a:t>
            </a:r>
            <a:r>
              <a:rPr lang="en-US" sz="2000" dirty="0" smtClean="0"/>
              <a:t>s was very similar to when I manually predicted by trial &amp; error last week so knew this would prove to be a success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1400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Created various tree and picked the one that was similar to last week’s class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Used </a:t>
            </a:r>
            <a:r>
              <a:rPr lang="en-US" dirty="0" smtClean="0"/>
              <a:t>intuition to realize that number values will affect Grade the most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Even though question and going to class are important, there was no significant correlation of the two that affected a grade in 1 direction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In all, grades will be a function of both scores on exams and participation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Scores will be more heavily emphasized as some students will not choose to participation if they already know the material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Obviously, participation helps….but not to a great extent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392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32</TotalTime>
  <Words>267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Tw Cen MT</vt:lpstr>
      <vt:lpstr>Tw Cen MT Condensed</vt:lpstr>
      <vt:lpstr>Wingdings</vt:lpstr>
      <vt:lpstr>Wingdings 3</vt:lpstr>
      <vt:lpstr>Integral</vt:lpstr>
      <vt:lpstr>Adobe Acrobat Document</vt:lpstr>
      <vt:lpstr>Prediction Challenge #2</vt:lpstr>
      <vt:lpstr>Predictions</vt:lpstr>
      <vt:lpstr>Tree</vt:lpstr>
      <vt:lpstr>Findings</vt:lpstr>
      <vt:lpstr>Conclusion</vt:lpstr>
    </vt:vector>
  </TitlesOfParts>
  <Company>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Challenge #1</dc:title>
  <dc:creator>vnd12</dc:creator>
  <cp:lastModifiedBy>vnd12</cp:lastModifiedBy>
  <cp:revision>5</cp:revision>
  <dcterms:created xsi:type="dcterms:W3CDTF">2017-04-04T23:55:14Z</dcterms:created>
  <dcterms:modified xsi:type="dcterms:W3CDTF">2017-04-11T17:18:32Z</dcterms:modified>
</cp:coreProperties>
</file>