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20" y="-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Marriages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Vraj</a:t>
            </a:r>
            <a:r>
              <a:rPr lang="en-US" dirty="0" smtClean="0"/>
              <a:t> </a:t>
            </a:r>
            <a:r>
              <a:rPr lang="en-US" dirty="0" err="1" smtClean="0"/>
              <a:t>desai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6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Summaries by Status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826391"/>
            <a:ext cx="3264298" cy="263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92" y="2826391"/>
            <a:ext cx="3886200" cy="2609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094" y="2826391"/>
            <a:ext cx="38671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29008"/>
            <a:ext cx="11029616" cy="4484317"/>
          </a:xfrm>
        </p:spPr>
        <p:txBody>
          <a:bodyPr>
            <a:normAutofit/>
          </a:bodyPr>
          <a:lstStyle/>
          <a:p>
            <a:r>
              <a:rPr lang="en-US" dirty="0" smtClean="0"/>
              <a:t>As a basic guide and with intuition of relationships, the older the ages of the couple, the higher the chance of a divorce or separation. More time passed = more problems</a:t>
            </a:r>
          </a:p>
          <a:p>
            <a:r>
              <a:rPr lang="en-US" dirty="0" smtClean="0"/>
              <a:t>In addition, if the personality types are different, there is a higher chance for a divorce, marriage, or separation…so it does not play a major factor</a:t>
            </a:r>
          </a:p>
          <a:p>
            <a:pPr lvl="1"/>
            <a:r>
              <a:rPr lang="en-US" dirty="0" smtClean="0"/>
              <a:t>Looked at a random sample of 20 marriages and this held true over 80% of the time</a:t>
            </a:r>
          </a:p>
          <a:p>
            <a:r>
              <a:rPr lang="en-US" dirty="0" smtClean="0"/>
              <a:t>Joint Income is a major factor that is very unpredictable….will find out soon enough</a:t>
            </a:r>
          </a:p>
        </p:txBody>
      </p:sp>
    </p:spTree>
    <p:extLst>
      <p:ext uri="{BB962C8B-B14F-4D97-AF65-F5344CB8AC3E}">
        <p14:creationId xmlns:p14="http://schemas.microsoft.com/office/powerpoint/2010/main" val="189345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Personality Evidence – Same or different. Doesn’t matter!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962" y="2039493"/>
            <a:ext cx="4468177" cy="4183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39492"/>
            <a:ext cx="4977009" cy="418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0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Benchmarking Evidence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9" y="2203997"/>
            <a:ext cx="3834260" cy="3755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536" y="2203997"/>
            <a:ext cx="4163082" cy="375567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91814" y="1891430"/>
            <a:ext cx="3518993" cy="4597052"/>
          </a:xfrm>
        </p:spPr>
        <p:txBody>
          <a:bodyPr/>
          <a:lstStyle/>
          <a:p>
            <a:r>
              <a:rPr lang="en-US" dirty="0" smtClean="0"/>
              <a:t>Divorce: Largest range by age for both genders</a:t>
            </a:r>
          </a:p>
          <a:p>
            <a:pPr lvl="1"/>
            <a:r>
              <a:rPr lang="en-US" dirty="0" smtClean="0"/>
              <a:t>Males can range from 28 to 56</a:t>
            </a:r>
          </a:p>
          <a:p>
            <a:pPr lvl="1"/>
            <a:r>
              <a:rPr lang="en-US" dirty="0" smtClean="0"/>
              <a:t>Females can range from 28 to 54</a:t>
            </a:r>
          </a:p>
          <a:p>
            <a:r>
              <a:rPr lang="en-US" dirty="0" smtClean="0"/>
              <a:t>Married: Males &amp; Females both generally stay married till 52</a:t>
            </a:r>
          </a:p>
          <a:p>
            <a:r>
              <a:rPr lang="en-US" dirty="0" smtClean="0"/>
              <a:t>Separation: Upper quartile is shortest out all three status of around 51</a:t>
            </a:r>
          </a:p>
        </p:txBody>
      </p:sp>
    </p:spTree>
    <p:extLst>
      <p:ext uri="{BB962C8B-B14F-4D97-AF65-F5344CB8AC3E}">
        <p14:creationId xmlns:p14="http://schemas.microsoft.com/office/powerpoint/2010/main" val="300971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money, more problems?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7" y="2227263"/>
            <a:ext cx="5636712" cy="3633787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Generally, the more money a couple makes together, the higher chance there will be a separation or a marriage still</a:t>
            </a:r>
          </a:p>
          <a:p>
            <a:r>
              <a:rPr lang="en-US" dirty="0" smtClean="0"/>
              <a:t>Lower incomes lead to the most divorces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2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Rpart</a:t>
            </a:r>
            <a:r>
              <a:rPr lang="en-US" dirty="0" smtClean="0"/>
              <a:t> Plot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26" y="1853852"/>
            <a:ext cx="8188087" cy="4757172"/>
          </a:xfrm>
        </p:spPr>
      </p:pic>
    </p:spTree>
    <p:extLst>
      <p:ext uri="{BB962C8B-B14F-4D97-AF65-F5344CB8AC3E}">
        <p14:creationId xmlns:p14="http://schemas.microsoft.com/office/powerpoint/2010/main" val="141078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&amp;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what I saw through plots, I found that age and money are the major reasons for a couple’s current status</a:t>
            </a:r>
          </a:p>
          <a:p>
            <a:r>
              <a:rPr lang="en-US" dirty="0" smtClean="0"/>
              <a:t>Found that money was the primary indicator of a couple’s situation</a:t>
            </a:r>
          </a:p>
          <a:p>
            <a:pPr lvl="1"/>
            <a:r>
              <a:rPr lang="en-US" dirty="0" smtClean="0"/>
              <a:t>After that, Bride Age and Groom Age are important</a:t>
            </a:r>
          </a:p>
          <a:p>
            <a:pPr lvl="1"/>
            <a:r>
              <a:rPr lang="en-US" dirty="0" smtClean="0"/>
              <a:t>Personality is not important because equally similar personality's work and do not work</a:t>
            </a:r>
          </a:p>
          <a:p>
            <a:r>
              <a:rPr lang="en-US" dirty="0" smtClean="0"/>
              <a:t>Cross Validation</a:t>
            </a:r>
          </a:p>
          <a:p>
            <a:pPr lvl="2"/>
            <a:r>
              <a:rPr lang="en-US" dirty="0" err="1"/>
              <a:t>CrossValidation</a:t>
            </a:r>
            <a:r>
              <a:rPr lang="en-US" dirty="0"/>
              <a:t>::</a:t>
            </a:r>
            <a:r>
              <a:rPr lang="en-US" dirty="0" err="1"/>
              <a:t>cross_validate</a:t>
            </a:r>
            <a:r>
              <a:rPr lang="en-US" dirty="0"/>
              <a:t>(</a:t>
            </a:r>
            <a:r>
              <a:rPr lang="en-US" dirty="0" err="1"/>
              <a:t>Marriage_training</a:t>
            </a:r>
            <a:r>
              <a:rPr lang="en-US" dirty="0"/>
              <a:t>, tree, 2, 0.8)</a:t>
            </a:r>
          </a:p>
          <a:p>
            <a:pPr lvl="2"/>
            <a:r>
              <a:rPr lang="en-US" dirty="0"/>
              <a:t>  </a:t>
            </a:r>
            <a:r>
              <a:rPr lang="en-US" dirty="0" err="1"/>
              <a:t>accuracy_subset</a:t>
            </a:r>
            <a:r>
              <a:rPr lang="en-US" dirty="0"/>
              <a:t> </a:t>
            </a:r>
            <a:r>
              <a:rPr lang="en-US" dirty="0" err="1"/>
              <a:t>accuracy_all</a:t>
            </a:r>
            <a:endParaRPr lang="en-US" dirty="0"/>
          </a:p>
          <a:p>
            <a:pPr lvl="2"/>
            <a:r>
              <a:rPr lang="en-US" dirty="0"/>
              <a:t>1       0.3866667    0.4266667</a:t>
            </a:r>
          </a:p>
          <a:p>
            <a:pPr lvl="2"/>
            <a:r>
              <a:rPr lang="en-US" dirty="0"/>
              <a:t>2       0.4733333    </a:t>
            </a:r>
            <a:r>
              <a:rPr lang="en-US" dirty="0" smtClean="0"/>
              <a:t>0.5933333</a:t>
            </a:r>
          </a:p>
          <a:p>
            <a:pPr lvl="1"/>
            <a:r>
              <a:rPr lang="en-US" dirty="0" smtClean="0"/>
              <a:t>Numbers are close to one another so there is a small variance</a:t>
            </a:r>
          </a:p>
          <a:p>
            <a:pPr lvl="1"/>
            <a:r>
              <a:rPr lang="en-US" dirty="0" smtClean="0"/>
              <a:t>Did not want to </a:t>
            </a:r>
            <a:r>
              <a:rPr lang="en-US" dirty="0" err="1" smtClean="0"/>
              <a:t>overfit</a:t>
            </a:r>
            <a:r>
              <a:rPr lang="en-US" dirty="0" smtClean="0"/>
              <a:t> the data any further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8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Marriages are hard to predict as there are many factors that will affect the current situation of a couple in the long run</a:t>
            </a:r>
          </a:p>
          <a:p>
            <a:r>
              <a:rPr lang="en-US" dirty="0" smtClean="0"/>
              <a:t>Too many factors that it is based off of and these few are not enough</a:t>
            </a:r>
          </a:p>
          <a:p>
            <a:r>
              <a:rPr lang="en-US" dirty="0" smtClean="0"/>
              <a:t>Kids are a major factor that should have been included into whether couples remain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330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403</TotalTime>
  <Words>367</Words>
  <Application>Microsoft Macintosh PowerPoint</Application>
  <PresentationFormat>Custom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</vt:lpstr>
      <vt:lpstr>Marriages</vt:lpstr>
      <vt:lpstr>Summaries by Status</vt:lpstr>
      <vt:lpstr>Where to start?</vt:lpstr>
      <vt:lpstr>Personality Evidence – Same or different. Doesn’t matter!</vt:lpstr>
      <vt:lpstr>Age Benchmarking Evidence</vt:lpstr>
      <vt:lpstr>More money, more problems?</vt:lpstr>
      <vt:lpstr>Rpart Plot</vt:lpstr>
      <vt:lpstr>Prediction &amp; Cross Validation</vt:lpstr>
      <vt:lpstr>Conclusion</vt:lpstr>
    </vt:vector>
  </TitlesOfParts>
  <Company>OIT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Marriages</dc:title>
  <dc:creator>vnd12</dc:creator>
  <cp:lastModifiedBy>Vraj Desai</cp:lastModifiedBy>
  <cp:revision>13</cp:revision>
  <dcterms:created xsi:type="dcterms:W3CDTF">2017-04-17T18:15:12Z</dcterms:created>
  <dcterms:modified xsi:type="dcterms:W3CDTF">2017-04-20T22:59:43Z</dcterms:modified>
</cp:coreProperties>
</file>