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E63B-EBBA-75EF-EB41-27C80362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F1D26-4ECE-BF68-C00C-77097BFB5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CE88-EF3B-F101-9D18-6D05B065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A1A9-0064-60D2-F7A8-2444C061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3759-6399-4C39-D66D-D7F386F6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4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9D6-7A6A-773C-FA1E-FFB5B1C7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5F32-5B7A-C101-C276-E7A87B7E3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3AC6-DEEA-7776-E6B9-3F405024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3AEC-22B2-E904-10BD-94957E5A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1C60-50BA-897A-03AA-0DE14E4D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0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0C673-49B3-E098-C06A-8F13F437C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F850B-98F4-83A4-4BAD-B78A267D5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1523-2B1B-B68B-723D-6D1E5008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9BAC-0673-0378-2A6B-42911C67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B990-EDBA-9E47-B70C-965AAC7E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7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66A6-BD6E-DD9C-7912-96D483D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2C37-A523-E4DC-BA38-75659A0B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A406-652E-9AF5-589C-5A2D2AF5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ABD5-A111-DB96-1AA0-A44A30F1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98BA-08E2-F748-C69C-81A5967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2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2572-66F9-11C3-04B6-871A09CF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2033-332F-F269-B6F9-912023E5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40F5-BED2-9CFC-C3FF-0FE29A18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8533-8B35-B116-6B02-A1B29090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68D1-9C40-3CD5-5D17-4AB382FA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EE6B-CDB4-4630-7736-7DE20420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9CA6-80F9-3986-E262-3400489B6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08B8-065A-82A8-38F1-95CB067C3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A7B6-B341-9071-8006-B8A237D9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8750-A300-23ED-5008-E9DED23C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5E12F-030F-F41C-1B97-63450FF3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0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6193-4EB4-7404-41EB-7F078DCA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1843-6592-F58A-7935-5C59E08F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6156D-C717-ECA6-D5F6-69E33DEE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BFE1D-59DB-3670-A76F-0F81634CB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C1332-F1A7-45F8-23A4-A482752CD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C41B7-E230-31EB-C87F-C32BCF05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5153A-49CA-AF5E-E971-07526ACD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B7F38-BAFB-8759-E810-4C59A9D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90B4-25E9-15F4-0105-9077995E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0003D-91BF-AF60-3E07-B036BEA9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76285-DCCF-2C9C-5125-6B27F03A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CAB26-3F2F-FAEE-F14E-603EE8D7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8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3EBD1-9433-C4B1-DF0E-B8F57FBE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B5D32-C540-DE7F-A2F1-7343045D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333D3-E994-4320-F947-0DCB46C3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15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7EB2-72EA-6EBE-ECB7-1E4D424D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4893-E7F5-F27A-A7C3-F54BE17F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CC5DD-B337-5070-D978-0A9B3AFE2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FE040-27C1-2CA5-030B-8B379484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79258-C1D1-DBF3-16DB-3FD7E98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1CDA4-4531-E466-5337-22A9EC96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0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2642-D887-7701-73EC-25C64C0D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48BDF-8306-00C1-FE20-0E75173FA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C1C61-DF85-4A1B-ADE9-2ED35589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367D-9DD1-94CA-12D1-48B4EB33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1C635-C4C7-A401-FA41-6E3C4E97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D8FA6-08FF-C042-231D-C6E70961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FC534-8667-EFF3-C92C-5AE0B5A1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5A40-822B-E082-9DA9-348388B3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10B9-8FD6-0A2A-970C-A5DEF5C37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A931-7595-40A6-BF0D-F47CFA49A519}" type="datetimeFigureOut">
              <a:rPr lang="en-IN" smtClean="0"/>
              <a:t>22-10-2023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D7CF-F078-5618-2095-21E39E7C6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FD89-52FE-C276-58CF-90A16D88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A6B5-04ED-482E-B4DE-A1C32C65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6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1134-CC24-BCC6-0A20-1538D99C5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0469D-BD9E-FAFD-A004-8B5D41E84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18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5279-081C-17D2-1514-A404FEEFB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12D9-FCA5-77A1-ECEE-1340F5E4B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6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Vrajesh Kacha</dc:creator>
  <cp:lastModifiedBy>Vrajesh Kacha</cp:lastModifiedBy>
  <cp:revision>2</cp:revision>
  <dcterms:created xsi:type="dcterms:W3CDTF">2023-10-22T13:34:30Z</dcterms:created>
  <dcterms:modified xsi:type="dcterms:W3CDTF">2023-10-22T13:35:11Z</dcterms:modified>
</cp:coreProperties>
</file>