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02D40F-03BF-4BE2-B8E3-478BAAC38BD3}" v="45" dt="2024-08-08T04:35:16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VEMULAKONDA" userId="fc56011d60eb72e4" providerId="LiveId" clId="{9802D40F-03BF-4BE2-B8E3-478BAAC38BD3}"/>
    <pc:docChg chg="undo custSel addSld delSld modSld">
      <pc:chgData name="RAJESH VEMULAKONDA" userId="fc56011d60eb72e4" providerId="LiveId" clId="{9802D40F-03BF-4BE2-B8E3-478BAAC38BD3}" dt="2024-08-08T04:35:22.104" v="453" actId="115"/>
      <pc:docMkLst>
        <pc:docMk/>
      </pc:docMkLst>
      <pc:sldChg chg="modSp mod">
        <pc:chgData name="RAJESH VEMULAKONDA" userId="fc56011d60eb72e4" providerId="LiveId" clId="{9802D40F-03BF-4BE2-B8E3-478BAAC38BD3}" dt="2024-08-08T03:32:45.667" v="20" actId="1076"/>
        <pc:sldMkLst>
          <pc:docMk/>
          <pc:sldMk cId="976408463" sldId="256"/>
        </pc:sldMkLst>
        <pc:spChg chg="mod">
          <ac:chgData name="RAJESH VEMULAKONDA" userId="fc56011d60eb72e4" providerId="LiveId" clId="{9802D40F-03BF-4BE2-B8E3-478BAAC38BD3}" dt="2024-08-08T03:32:45.667" v="20" actId="1076"/>
          <ac:spMkLst>
            <pc:docMk/>
            <pc:sldMk cId="976408463" sldId="256"/>
            <ac:spMk id="3" creationId="{1061B6FC-C37A-A90F-0487-63B210DCC813}"/>
          </ac:spMkLst>
        </pc:spChg>
      </pc:sldChg>
      <pc:sldChg chg="addSp delSp modSp new mod">
        <pc:chgData name="RAJESH VEMULAKONDA" userId="fc56011d60eb72e4" providerId="LiveId" clId="{9802D40F-03BF-4BE2-B8E3-478BAAC38BD3}" dt="2024-08-08T03:33:41.957" v="28" actId="20577"/>
        <pc:sldMkLst>
          <pc:docMk/>
          <pc:sldMk cId="1691865780" sldId="258"/>
        </pc:sldMkLst>
        <pc:spChg chg="del">
          <ac:chgData name="RAJESH VEMULAKONDA" userId="fc56011d60eb72e4" providerId="LiveId" clId="{9802D40F-03BF-4BE2-B8E3-478BAAC38BD3}" dt="2024-08-08T03:31:59.168" v="1" actId="478"/>
          <ac:spMkLst>
            <pc:docMk/>
            <pc:sldMk cId="1691865780" sldId="258"/>
            <ac:spMk id="2" creationId="{C304339F-D0DB-D0F0-CD65-F23E96D6D2E1}"/>
          </ac:spMkLst>
        </pc:spChg>
        <pc:spChg chg="del">
          <ac:chgData name="RAJESH VEMULAKONDA" userId="fc56011d60eb72e4" providerId="LiveId" clId="{9802D40F-03BF-4BE2-B8E3-478BAAC38BD3}" dt="2024-08-08T03:32:03.192" v="2" actId="22"/>
          <ac:spMkLst>
            <pc:docMk/>
            <pc:sldMk cId="1691865780" sldId="258"/>
            <ac:spMk id="3" creationId="{359FA027-B235-1176-A085-FF2BF0A85A09}"/>
          </ac:spMkLst>
        </pc:spChg>
        <pc:spChg chg="add mod">
          <ac:chgData name="RAJESH VEMULAKONDA" userId="fc56011d60eb72e4" providerId="LiveId" clId="{9802D40F-03BF-4BE2-B8E3-478BAAC38BD3}" dt="2024-08-08T03:33:41.957" v="28" actId="20577"/>
          <ac:spMkLst>
            <pc:docMk/>
            <pc:sldMk cId="1691865780" sldId="258"/>
            <ac:spMk id="6" creationId="{35BEBE15-6E35-4763-D487-F33410F60F71}"/>
          </ac:spMkLst>
        </pc:spChg>
        <pc:picChg chg="add mod ord">
          <ac:chgData name="RAJESH VEMULAKONDA" userId="fc56011d60eb72e4" providerId="LiveId" clId="{9802D40F-03BF-4BE2-B8E3-478BAAC38BD3}" dt="2024-08-08T03:33:24.564" v="24" actId="1076"/>
          <ac:picMkLst>
            <pc:docMk/>
            <pc:sldMk cId="1691865780" sldId="258"/>
            <ac:picMk id="5" creationId="{CF1F1E13-6456-DA3C-262A-E574400F2C66}"/>
          </ac:picMkLst>
        </pc:picChg>
        <pc:picChg chg="add mod">
          <ac:chgData name="RAJESH VEMULAKONDA" userId="fc56011d60eb72e4" providerId="LiveId" clId="{9802D40F-03BF-4BE2-B8E3-478BAAC38BD3}" dt="2024-08-08T03:33:39.535" v="27" actId="1076"/>
          <ac:picMkLst>
            <pc:docMk/>
            <pc:sldMk cId="1691865780" sldId="258"/>
            <ac:picMk id="8" creationId="{E68BA058-92AB-47B6-8332-BE3BF98BCF09}"/>
          </ac:picMkLst>
        </pc:picChg>
      </pc:sldChg>
      <pc:sldChg chg="addSp delSp modSp new mod">
        <pc:chgData name="RAJESH VEMULAKONDA" userId="fc56011d60eb72e4" providerId="LiveId" clId="{9802D40F-03BF-4BE2-B8E3-478BAAC38BD3}" dt="2024-08-08T03:48:23.911" v="62" actId="20577"/>
        <pc:sldMkLst>
          <pc:docMk/>
          <pc:sldMk cId="2712896362" sldId="259"/>
        </pc:sldMkLst>
        <pc:spChg chg="del">
          <ac:chgData name="RAJESH VEMULAKONDA" userId="fc56011d60eb72e4" providerId="LiveId" clId="{9802D40F-03BF-4BE2-B8E3-478BAAC38BD3}" dt="2024-08-08T03:35:23.292" v="31" actId="478"/>
          <ac:spMkLst>
            <pc:docMk/>
            <pc:sldMk cId="2712896362" sldId="259"/>
            <ac:spMk id="2" creationId="{FB74D061-B7A0-337F-041F-273D474C4A49}"/>
          </ac:spMkLst>
        </pc:spChg>
        <pc:spChg chg="del">
          <ac:chgData name="RAJESH VEMULAKONDA" userId="fc56011d60eb72e4" providerId="LiveId" clId="{9802D40F-03BF-4BE2-B8E3-478BAAC38BD3}" dt="2024-08-08T03:34:38.559" v="30"/>
          <ac:spMkLst>
            <pc:docMk/>
            <pc:sldMk cId="2712896362" sldId="259"/>
            <ac:spMk id="3" creationId="{6C655E16-C886-7380-59BC-688C175A3606}"/>
          </ac:spMkLst>
        </pc:spChg>
        <pc:spChg chg="add mod">
          <ac:chgData name="RAJESH VEMULAKONDA" userId="fc56011d60eb72e4" providerId="LiveId" clId="{9802D40F-03BF-4BE2-B8E3-478BAAC38BD3}" dt="2024-08-08T03:48:11.814" v="52" actId="1076"/>
          <ac:spMkLst>
            <pc:docMk/>
            <pc:sldMk cId="2712896362" sldId="259"/>
            <ac:spMk id="4" creationId="{37C54300-44D2-D55D-C00B-4EEF2C04932E}"/>
          </ac:spMkLst>
        </pc:spChg>
        <pc:spChg chg="add mod">
          <ac:chgData name="RAJESH VEMULAKONDA" userId="fc56011d60eb72e4" providerId="LiveId" clId="{9802D40F-03BF-4BE2-B8E3-478BAAC38BD3}" dt="2024-08-08T03:48:23.911" v="62" actId="20577"/>
          <ac:spMkLst>
            <pc:docMk/>
            <pc:sldMk cId="2712896362" sldId="259"/>
            <ac:spMk id="6" creationId="{ADE87CFA-6E6E-415A-5E72-D01C6252644D}"/>
          </ac:spMkLst>
        </pc:spChg>
      </pc:sldChg>
      <pc:sldChg chg="modSp new mod">
        <pc:chgData name="RAJESH VEMULAKONDA" userId="fc56011d60eb72e4" providerId="LiveId" clId="{9802D40F-03BF-4BE2-B8E3-478BAAC38BD3}" dt="2024-08-08T03:53:28.610" v="328" actId="20577"/>
        <pc:sldMkLst>
          <pc:docMk/>
          <pc:sldMk cId="1115990730" sldId="260"/>
        </pc:sldMkLst>
        <pc:spChg chg="mod">
          <ac:chgData name="RAJESH VEMULAKONDA" userId="fc56011d60eb72e4" providerId="LiveId" clId="{9802D40F-03BF-4BE2-B8E3-478BAAC38BD3}" dt="2024-08-08T03:48:49.579" v="75" actId="20577"/>
          <ac:spMkLst>
            <pc:docMk/>
            <pc:sldMk cId="1115990730" sldId="260"/>
            <ac:spMk id="2" creationId="{BBAAB100-3688-415F-7E0D-C09CAC13E30A}"/>
          </ac:spMkLst>
        </pc:spChg>
        <pc:spChg chg="mod">
          <ac:chgData name="RAJESH VEMULAKONDA" userId="fc56011d60eb72e4" providerId="LiveId" clId="{9802D40F-03BF-4BE2-B8E3-478BAAC38BD3}" dt="2024-08-08T03:53:28.610" v="328" actId="20577"/>
          <ac:spMkLst>
            <pc:docMk/>
            <pc:sldMk cId="1115990730" sldId="260"/>
            <ac:spMk id="3" creationId="{E98741D9-95B6-ED6F-F48E-43B93A850461}"/>
          </ac:spMkLst>
        </pc:spChg>
      </pc:sldChg>
      <pc:sldChg chg="delSp modSp new del mod">
        <pc:chgData name="RAJESH VEMULAKONDA" userId="fc56011d60eb72e4" providerId="LiveId" clId="{9802D40F-03BF-4BE2-B8E3-478BAAC38BD3}" dt="2024-08-08T04:15:33.260" v="342" actId="2696"/>
        <pc:sldMkLst>
          <pc:docMk/>
          <pc:sldMk cId="422574226" sldId="261"/>
        </pc:sldMkLst>
        <pc:spChg chg="del">
          <ac:chgData name="RAJESH VEMULAKONDA" userId="fc56011d60eb72e4" providerId="LiveId" clId="{9802D40F-03BF-4BE2-B8E3-478BAAC38BD3}" dt="2024-08-08T03:54:03.859" v="330" actId="478"/>
          <ac:spMkLst>
            <pc:docMk/>
            <pc:sldMk cId="422574226" sldId="261"/>
            <ac:spMk id="2" creationId="{666FC49F-7D9C-D74E-2AE3-F5B428CF691F}"/>
          </ac:spMkLst>
        </pc:spChg>
        <pc:spChg chg="mod">
          <ac:chgData name="RAJESH VEMULAKONDA" userId="fc56011d60eb72e4" providerId="LiveId" clId="{9802D40F-03BF-4BE2-B8E3-478BAAC38BD3}" dt="2024-08-08T03:56:08.583" v="341" actId="5793"/>
          <ac:spMkLst>
            <pc:docMk/>
            <pc:sldMk cId="422574226" sldId="261"/>
            <ac:spMk id="3" creationId="{A0B9A4C7-AC8E-1120-08E8-BFDD5C8EDC23}"/>
          </ac:spMkLst>
        </pc:spChg>
      </pc:sldChg>
      <pc:sldChg chg="addSp delSp modSp new mod">
        <pc:chgData name="RAJESH VEMULAKONDA" userId="fc56011d60eb72e4" providerId="LiveId" clId="{9802D40F-03BF-4BE2-B8E3-478BAAC38BD3}" dt="2024-08-08T04:21:46.527" v="397" actId="1076"/>
        <pc:sldMkLst>
          <pc:docMk/>
          <pc:sldMk cId="2070484728" sldId="261"/>
        </pc:sldMkLst>
        <pc:spChg chg="del">
          <ac:chgData name="RAJESH VEMULAKONDA" userId="fc56011d60eb72e4" providerId="LiveId" clId="{9802D40F-03BF-4BE2-B8E3-478BAAC38BD3}" dt="2024-08-08T04:16:03.826" v="344" actId="478"/>
          <ac:spMkLst>
            <pc:docMk/>
            <pc:sldMk cId="2070484728" sldId="261"/>
            <ac:spMk id="2" creationId="{97990682-D47C-BECB-E433-702B0EE4B5B0}"/>
          </ac:spMkLst>
        </pc:spChg>
        <pc:spChg chg="mod">
          <ac:chgData name="RAJESH VEMULAKONDA" userId="fc56011d60eb72e4" providerId="LiveId" clId="{9802D40F-03BF-4BE2-B8E3-478BAAC38BD3}" dt="2024-08-08T04:18:56.018" v="384" actId="20577"/>
          <ac:spMkLst>
            <pc:docMk/>
            <pc:sldMk cId="2070484728" sldId="261"/>
            <ac:spMk id="3" creationId="{06CBB677-7BA3-74EF-6B34-5EB7C41F9901}"/>
          </ac:spMkLst>
        </pc:spChg>
        <pc:spChg chg="add">
          <ac:chgData name="RAJESH VEMULAKONDA" userId="fc56011d60eb72e4" providerId="LiveId" clId="{9802D40F-03BF-4BE2-B8E3-478BAAC38BD3}" dt="2024-08-08T04:16:10.010" v="346"/>
          <ac:spMkLst>
            <pc:docMk/>
            <pc:sldMk cId="2070484728" sldId="261"/>
            <ac:spMk id="4" creationId="{7A51D190-0ADA-E5FF-673C-0DD7389E0F82}"/>
          </ac:spMkLst>
        </pc:spChg>
        <pc:spChg chg="add">
          <ac:chgData name="RAJESH VEMULAKONDA" userId="fc56011d60eb72e4" providerId="LiveId" clId="{9802D40F-03BF-4BE2-B8E3-478BAAC38BD3}" dt="2024-08-08T04:16:10.010" v="346"/>
          <ac:spMkLst>
            <pc:docMk/>
            <pc:sldMk cId="2070484728" sldId="261"/>
            <ac:spMk id="5" creationId="{5BDCCA1D-7620-8880-EA15-99733F6AD6FF}"/>
          </ac:spMkLst>
        </pc:spChg>
        <pc:spChg chg="add">
          <ac:chgData name="RAJESH VEMULAKONDA" userId="fc56011d60eb72e4" providerId="LiveId" clId="{9802D40F-03BF-4BE2-B8E3-478BAAC38BD3}" dt="2024-08-08T04:16:10.010" v="346"/>
          <ac:spMkLst>
            <pc:docMk/>
            <pc:sldMk cId="2070484728" sldId="261"/>
            <ac:spMk id="6" creationId="{A87281D1-D1D5-BE67-5440-69A76841D249}"/>
          </ac:spMkLst>
        </pc:spChg>
        <pc:spChg chg="add">
          <ac:chgData name="RAJESH VEMULAKONDA" userId="fc56011d60eb72e4" providerId="LiveId" clId="{9802D40F-03BF-4BE2-B8E3-478BAAC38BD3}" dt="2024-08-08T04:16:10.010" v="346"/>
          <ac:spMkLst>
            <pc:docMk/>
            <pc:sldMk cId="2070484728" sldId="261"/>
            <ac:spMk id="7" creationId="{6A32A6D6-9419-60CC-F30A-7106DC7068D6}"/>
          </ac:spMkLst>
        </pc:spChg>
        <pc:spChg chg="add">
          <ac:chgData name="RAJESH VEMULAKONDA" userId="fc56011d60eb72e4" providerId="LiveId" clId="{9802D40F-03BF-4BE2-B8E3-478BAAC38BD3}" dt="2024-08-08T04:16:10.010" v="346"/>
          <ac:spMkLst>
            <pc:docMk/>
            <pc:sldMk cId="2070484728" sldId="261"/>
            <ac:spMk id="8" creationId="{8B9BF5FE-D2D5-6F74-1760-9F4385955466}"/>
          </ac:spMkLst>
        </pc:spChg>
        <pc:spChg chg="add mod">
          <ac:chgData name="RAJESH VEMULAKONDA" userId="fc56011d60eb72e4" providerId="LiveId" clId="{9802D40F-03BF-4BE2-B8E3-478BAAC38BD3}" dt="2024-08-08T04:17:51.244" v="368" actId="21"/>
          <ac:spMkLst>
            <pc:docMk/>
            <pc:sldMk cId="2070484728" sldId="261"/>
            <ac:spMk id="9" creationId="{984089DC-C787-7463-352F-9443942F3313}"/>
          </ac:spMkLst>
        </pc:spChg>
        <pc:spChg chg="add mod">
          <ac:chgData name="RAJESH VEMULAKONDA" userId="fc56011d60eb72e4" providerId="LiveId" clId="{9802D40F-03BF-4BE2-B8E3-478BAAC38BD3}" dt="2024-08-08T04:19:01.844" v="385" actId="1076"/>
          <ac:spMkLst>
            <pc:docMk/>
            <pc:sldMk cId="2070484728" sldId="261"/>
            <ac:spMk id="10" creationId="{312D9C2C-CB8F-1752-DD5B-2D470224F8C4}"/>
          </ac:spMkLst>
        </pc:spChg>
        <pc:spChg chg="add mod">
          <ac:chgData name="RAJESH VEMULAKONDA" userId="fc56011d60eb72e4" providerId="LiveId" clId="{9802D40F-03BF-4BE2-B8E3-478BAAC38BD3}" dt="2024-08-08T04:21:42.771" v="396" actId="1076"/>
          <ac:spMkLst>
            <pc:docMk/>
            <pc:sldMk cId="2070484728" sldId="261"/>
            <ac:spMk id="12" creationId="{2A17FD0D-1FFB-C1C0-5D59-3F22037CF83A}"/>
          </ac:spMkLst>
        </pc:spChg>
        <pc:picChg chg="add mod">
          <ac:chgData name="RAJESH VEMULAKONDA" userId="fc56011d60eb72e4" providerId="LiveId" clId="{9802D40F-03BF-4BE2-B8E3-478BAAC38BD3}" dt="2024-08-08T04:21:46.527" v="397" actId="1076"/>
          <ac:picMkLst>
            <pc:docMk/>
            <pc:sldMk cId="2070484728" sldId="261"/>
            <ac:picMk id="13" creationId="{E08E5553-1CC7-E730-BDDF-C87AC31FD154}"/>
          </ac:picMkLst>
        </pc:picChg>
        <pc:picChg chg="add">
          <ac:chgData name="RAJESH VEMULAKONDA" userId="fc56011d60eb72e4" providerId="LiveId" clId="{9802D40F-03BF-4BE2-B8E3-478BAAC38BD3}" dt="2024-08-08T04:16:10.010" v="346"/>
          <ac:picMkLst>
            <pc:docMk/>
            <pc:sldMk cId="2070484728" sldId="261"/>
            <ac:picMk id="2049" creationId="{2A694318-5C33-B3EE-8BEA-A2FFB5A9C2D8}"/>
          </ac:picMkLst>
        </pc:picChg>
        <pc:picChg chg="add">
          <ac:chgData name="RAJESH VEMULAKONDA" userId="fc56011d60eb72e4" providerId="LiveId" clId="{9802D40F-03BF-4BE2-B8E3-478BAAC38BD3}" dt="2024-08-08T04:16:10.010" v="346"/>
          <ac:picMkLst>
            <pc:docMk/>
            <pc:sldMk cId="2070484728" sldId="261"/>
            <ac:picMk id="2050" creationId="{94A221D5-AC77-4998-0CBC-FFB00EFF97F6}"/>
          </ac:picMkLst>
        </pc:picChg>
        <pc:picChg chg="add">
          <ac:chgData name="RAJESH VEMULAKONDA" userId="fc56011d60eb72e4" providerId="LiveId" clId="{9802D40F-03BF-4BE2-B8E3-478BAAC38BD3}" dt="2024-08-08T04:16:10.010" v="346"/>
          <ac:picMkLst>
            <pc:docMk/>
            <pc:sldMk cId="2070484728" sldId="261"/>
            <ac:picMk id="2051" creationId="{554D1B5E-5285-B7AF-9889-69C1CCDA7C65}"/>
          </ac:picMkLst>
        </pc:picChg>
        <pc:picChg chg="add">
          <ac:chgData name="RAJESH VEMULAKONDA" userId="fc56011d60eb72e4" providerId="LiveId" clId="{9802D40F-03BF-4BE2-B8E3-478BAAC38BD3}" dt="2024-08-08T04:16:10.010" v="346"/>
          <ac:picMkLst>
            <pc:docMk/>
            <pc:sldMk cId="2070484728" sldId="261"/>
            <ac:picMk id="2052" creationId="{EB1629D3-0EBD-2539-6C0C-8AB855C029AD}"/>
          </ac:picMkLst>
        </pc:picChg>
        <pc:picChg chg="add mod">
          <ac:chgData name="RAJESH VEMULAKONDA" userId="fc56011d60eb72e4" providerId="LiveId" clId="{9802D40F-03BF-4BE2-B8E3-478BAAC38BD3}" dt="2024-08-08T04:21:37.067" v="395" actId="1076"/>
          <ac:picMkLst>
            <pc:docMk/>
            <pc:sldMk cId="2070484728" sldId="261"/>
            <ac:picMk id="2058" creationId="{6C3A3636-4B89-7A52-2F02-B3D5D54E1A37}"/>
          </ac:picMkLst>
        </pc:picChg>
      </pc:sldChg>
      <pc:sldChg chg="addSp delSp modSp new mod">
        <pc:chgData name="RAJESH VEMULAKONDA" userId="fc56011d60eb72e4" providerId="LiveId" clId="{9802D40F-03BF-4BE2-B8E3-478BAAC38BD3}" dt="2024-08-08T04:35:22.104" v="453" actId="115"/>
        <pc:sldMkLst>
          <pc:docMk/>
          <pc:sldMk cId="2281040618" sldId="262"/>
        </pc:sldMkLst>
        <pc:spChg chg="del">
          <ac:chgData name="RAJESH VEMULAKONDA" userId="fc56011d60eb72e4" providerId="LiveId" clId="{9802D40F-03BF-4BE2-B8E3-478BAAC38BD3}" dt="2024-08-08T04:22:03.903" v="399" actId="478"/>
          <ac:spMkLst>
            <pc:docMk/>
            <pc:sldMk cId="2281040618" sldId="262"/>
            <ac:spMk id="2" creationId="{5C63CC9A-DCFE-56F9-5066-0A7515845652}"/>
          </ac:spMkLst>
        </pc:spChg>
        <pc:spChg chg="del mod">
          <ac:chgData name="RAJESH VEMULAKONDA" userId="fc56011d60eb72e4" providerId="LiveId" clId="{9802D40F-03BF-4BE2-B8E3-478BAAC38BD3}" dt="2024-08-08T04:30:50.515" v="402" actId="478"/>
          <ac:spMkLst>
            <pc:docMk/>
            <pc:sldMk cId="2281040618" sldId="262"/>
            <ac:spMk id="3" creationId="{D093C4EC-CB8B-5E70-0732-7DEB4141AE88}"/>
          </ac:spMkLst>
        </pc:spChg>
        <pc:spChg chg="add">
          <ac:chgData name="RAJESH VEMULAKONDA" userId="fc56011d60eb72e4" providerId="LiveId" clId="{9802D40F-03BF-4BE2-B8E3-478BAAC38BD3}" dt="2024-08-08T04:30:41.445" v="401"/>
          <ac:spMkLst>
            <pc:docMk/>
            <pc:sldMk cId="2281040618" sldId="262"/>
            <ac:spMk id="4" creationId="{554357B9-B9F9-66D0-D472-8CC8BE26FA73}"/>
          </ac:spMkLst>
        </pc:spChg>
        <pc:spChg chg="add">
          <ac:chgData name="RAJESH VEMULAKONDA" userId="fc56011d60eb72e4" providerId="LiveId" clId="{9802D40F-03BF-4BE2-B8E3-478BAAC38BD3}" dt="2024-08-08T04:30:41.445" v="401"/>
          <ac:spMkLst>
            <pc:docMk/>
            <pc:sldMk cId="2281040618" sldId="262"/>
            <ac:spMk id="5" creationId="{2C7E6B7A-D477-02B0-E035-CE2B50FC908D}"/>
          </ac:spMkLst>
        </pc:spChg>
        <pc:spChg chg="add mod">
          <ac:chgData name="RAJESH VEMULAKONDA" userId="fc56011d60eb72e4" providerId="LiveId" clId="{9802D40F-03BF-4BE2-B8E3-478BAAC38BD3}" dt="2024-08-08T04:34:19.232" v="444" actId="108"/>
          <ac:spMkLst>
            <pc:docMk/>
            <pc:sldMk cId="2281040618" sldId="262"/>
            <ac:spMk id="6" creationId="{9A3174A1-21F6-474E-1EDF-2C0BB36BD12D}"/>
          </ac:spMkLst>
        </pc:spChg>
        <pc:spChg chg="add mod">
          <ac:chgData name="RAJESH VEMULAKONDA" userId="fc56011d60eb72e4" providerId="LiveId" clId="{9802D40F-03BF-4BE2-B8E3-478BAAC38BD3}" dt="2024-08-08T04:33:37.715" v="437" actId="1076"/>
          <ac:spMkLst>
            <pc:docMk/>
            <pc:sldMk cId="2281040618" sldId="262"/>
            <ac:spMk id="7" creationId="{E1278907-918C-1641-6DAC-F68125FBD367}"/>
          </ac:spMkLst>
        </pc:spChg>
        <pc:spChg chg="add mod">
          <ac:chgData name="RAJESH VEMULAKONDA" userId="fc56011d60eb72e4" providerId="LiveId" clId="{9802D40F-03BF-4BE2-B8E3-478BAAC38BD3}" dt="2024-08-08T04:35:22.104" v="453" actId="115"/>
          <ac:spMkLst>
            <pc:docMk/>
            <pc:sldMk cId="2281040618" sldId="262"/>
            <ac:spMk id="8" creationId="{71184AEB-74FE-D205-BE20-CECD21533AF2}"/>
          </ac:spMkLst>
        </pc:spChg>
        <pc:spChg chg="add mod">
          <ac:chgData name="RAJESH VEMULAKONDA" userId="fc56011d60eb72e4" providerId="LiveId" clId="{9802D40F-03BF-4BE2-B8E3-478BAAC38BD3}" dt="2024-08-08T04:35:16.563" v="452" actId="1076"/>
          <ac:spMkLst>
            <pc:docMk/>
            <pc:sldMk cId="2281040618" sldId="262"/>
            <ac:spMk id="9" creationId="{AB11A61A-3962-D2FE-E980-67A5340D0769}"/>
          </ac:spMkLst>
        </pc:spChg>
        <pc:picChg chg="add">
          <ac:chgData name="RAJESH VEMULAKONDA" userId="fc56011d60eb72e4" providerId="LiveId" clId="{9802D40F-03BF-4BE2-B8E3-478BAAC38BD3}" dt="2024-08-08T04:30:41.445" v="401"/>
          <ac:picMkLst>
            <pc:docMk/>
            <pc:sldMk cId="2281040618" sldId="262"/>
            <ac:picMk id="3073" creationId="{F1F97A7F-B1C1-F265-B21B-CD60FE09805B}"/>
          </ac:picMkLst>
        </pc:picChg>
        <pc:picChg chg="add mod">
          <ac:chgData name="RAJESH VEMULAKONDA" userId="fc56011d60eb72e4" providerId="LiveId" clId="{9802D40F-03BF-4BE2-B8E3-478BAAC38BD3}" dt="2024-08-08T04:33:30.400" v="436" actId="14100"/>
          <ac:picMkLst>
            <pc:docMk/>
            <pc:sldMk cId="2281040618" sldId="262"/>
            <ac:picMk id="3076" creationId="{8620C8DB-7FE9-B822-B252-E992CF2B6CDE}"/>
          </ac:picMkLst>
        </pc:picChg>
        <pc:picChg chg="add mod">
          <ac:chgData name="RAJESH VEMULAKONDA" userId="fc56011d60eb72e4" providerId="LiveId" clId="{9802D40F-03BF-4BE2-B8E3-478BAAC38BD3}" dt="2024-08-08T04:35:13.321" v="451" actId="14100"/>
          <ac:picMkLst>
            <pc:docMk/>
            <pc:sldMk cId="2281040618" sldId="262"/>
            <ac:picMk id="3079" creationId="{3C37B42A-BA4D-4676-C4BF-4B218E588D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578F-4D7A-90CA-D9BC-6F93BE032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C0D46-8C61-215A-767C-AA5864840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183EC-26E3-C266-6000-D0E76175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73AA-4F4D-4667-AE39-B8434B3AEC4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9F3CF-B919-B82A-23C4-24967A56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906D7-43CC-7CD8-D012-D856FE22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901D-C6AA-41CD-98D0-10F41C92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1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8883-1E6F-96C8-BD07-4426CBE3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91860-7BEA-A931-F89F-DD58A9C9E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CDC59-91BB-5834-7DDD-093FDA93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73AA-4F4D-4667-AE39-B8434B3AEC4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44ED1-4D57-CB19-11EE-C880A092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5BFA2-CFF6-49FB-C946-A00DB278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901D-C6AA-41CD-98D0-10F41C92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57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AA148-481C-B261-9248-0DC393F55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2733F-413D-608F-159F-1F131A1E4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240D-3C0B-68D7-FB95-6715C133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73AA-4F4D-4667-AE39-B8434B3AEC4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79F27-9603-3112-126B-F24501F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7C9E0-651B-1722-F8B4-A695114D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901D-C6AA-41CD-98D0-10F41C92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14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CEF8-BAF2-5B3D-CF0F-4D9093BB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B17E7-BFAD-FB9F-D0AC-94292D3D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A5CCD-15E1-0419-F354-85F51A16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73AA-4F4D-4667-AE39-B8434B3AEC4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7A754-51F5-9BA6-0CF2-AA7E7EDD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022C0-F004-764B-5FEF-FEFB03EB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901D-C6AA-41CD-98D0-10F41C92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02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D375-9178-D056-263F-06A5573F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D75C5-79F9-7A17-5521-00232B47E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B4FBB-1739-E131-4E04-7D3C6D6B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73AA-4F4D-4667-AE39-B8434B3AEC4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D6BB9-A501-7E68-B44C-DE83E44A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0876C-D648-FCEE-C2AE-9DDFB4F4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901D-C6AA-41CD-98D0-10F41C92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24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F26F-3E25-5735-977B-B6F7EB0E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6570-46F3-39D8-C008-835AB3F0B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7F1C2-6C5F-7F53-EA48-967082446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3CB6B-13BC-BF4E-3A88-8B86DCD7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73AA-4F4D-4667-AE39-B8434B3AEC4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A461D-63A6-7E5D-0193-18FE6636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CE554-27B8-4F3C-F1E5-5DEB11E5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901D-C6AA-41CD-98D0-10F41C92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8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52CD-3992-0620-5366-44563A09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07A05-7685-07CF-59C7-42AEE11DE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1EAD1-87AE-0282-FBAF-ED0F63D4C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3746F-BB39-6A57-FDEE-F219A8EFB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7BBCE-F02A-6FE7-117B-8B5AE4C01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4962E-3010-1F49-B1B3-F55E0012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73AA-4F4D-4667-AE39-B8434B3AEC4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22FC0-2392-C942-605B-8482412D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C77FC-5A2F-B980-011A-C409A5E6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901D-C6AA-41CD-98D0-10F41C92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62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0151-A8BA-C395-5469-A1307B2D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A40A9-A1B5-416B-D315-15217903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73AA-4F4D-4667-AE39-B8434B3AEC4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63CDD-A7B6-2EA8-C8F4-82A943ED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2D0DD-8165-83EC-93EB-F27828BE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901D-C6AA-41CD-98D0-10F41C92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0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E751E-840D-CE93-5ED7-5557B0E1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73AA-4F4D-4667-AE39-B8434B3AEC4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2A3DE-B271-4AB3-9635-3D921F9F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EE6C0-1094-C90C-53DF-F74D5AB5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901D-C6AA-41CD-98D0-10F41C92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49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BF5B-1694-CEF0-7ADB-0DD3DDC0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0B59-A703-E8F2-6A86-3FED4EA2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067D5-5857-8BFA-1428-AFE956CBC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CF1E8-9A4B-0B93-5A04-9AB11C51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73AA-4F4D-4667-AE39-B8434B3AEC4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92C63-9A6D-DE03-82E0-DA0AA885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14142-F4A3-80F6-426B-B9735303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901D-C6AA-41CD-98D0-10F41C92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64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DEF3-3DDB-E5FC-815A-A707C003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A1ACF-5632-99E1-AD94-D4944DAF7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ECBE0-48D7-D068-5520-6F8FC3493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CE55F-C164-4699-13A2-3BD5CB4B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073AA-4F4D-4667-AE39-B8434B3AEC4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DA391-C5AB-FE4C-D55B-F0A85BB7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1D7D9-B923-D002-512C-03190DC9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901D-C6AA-41CD-98D0-10F41C92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59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BF89A-9B3C-2666-634C-EF214455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9A10B-EB5B-840E-2C9D-F535ED68B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60FE1-AC03-9F7D-33CB-FF7883B32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073AA-4F4D-4667-AE39-B8434B3AEC49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51434-9A4D-B843-3A46-2E540C847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AB106-6152-F7F6-B01C-38110B80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6901D-C6AA-41CD-98D0-10F41C923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51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61B6FC-C37A-A90F-0487-63B210DCC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026" y="2717134"/>
            <a:ext cx="9144000" cy="468517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Introduction to Webpack </a:t>
            </a:r>
          </a:p>
        </p:txBody>
      </p:sp>
    </p:spTree>
    <p:extLst>
      <p:ext uri="{BB962C8B-B14F-4D97-AF65-F5344CB8AC3E}">
        <p14:creationId xmlns:p14="http://schemas.microsoft.com/office/powerpoint/2010/main" val="9764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1F1E13-6456-DA3C-262A-E574400F2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064" y="1620289"/>
            <a:ext cx="8207723" cy="41260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BEBE15-6E35-4763-D487-F33410F60F71}"/>
              </a:ext>
            </a:extLst>
          </p:cNvPr>
          <p:cNvSpPr txBox="1"/>
          <p:nvPr/>
        </p:nvSpPr>
        <p:spPr>
          <a:xfrm>
            <a:off x="1211580" y="383458"/>
            <a:ext cx="4638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Why</a:t>
            </a:r>
            <a:r>
              <a:rPr lang="en-IN" dirty="0"/>
              <a:t> </a:t>
            </a:r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Webpack</a:t>
            </a: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8BA058-92AB-47B6-8332-BE3BF98BC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14" y="383458"/>
            <a:ext cx="684660" cy="73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6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9859-354E-5C7B-7B80-CD9B6B1DD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20" y="458942"/>
            <a:ext cx="10515600" cy="4351338"/>
          </a:xfrm>
        </p:spPr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JavaScript,CSS,SCSS,TS etc., are becoming more complex in size now a days.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Loading all these files individually will take a huge hit on performance of browser/mobile device.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Webpack is a module bundler for JavaScript based applications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bundles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JavaScript, CSS, images, and more into a single output file or multiple files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                                              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1D5EC-5520-0519-9422-AEE32D27E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10" y="1993315"/>
            <a:ext cx="8158315" cy="377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9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7C54300-44D2-D55D-C00B-4EEF2C0493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35" y="2339301"/>
            <a:ext cx="1222700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Entry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starting point of your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Where Webpack will emit the bundled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Loaders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Transform files before bundling (e.g., Babel, CSS).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Plugins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Extend Webpack’s functionality (e.g., minification, cleaning).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87CFA-6E6E-415A-5E72-D01C6252644D}"/>
              </a:ext>
            </a:extLst>
          </p:cNvPr>
          <p:cNvSpPr txBox="1"/>
          <p:nvPr/>
        </p:nvSpPr>
        <p:spPr>
          <a:xfrm>
            <a:off x="56535" y="168447"/>
            <a:ext cx="120789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</a:rPr>
              <a:t>Webpack has zero config by default that it expects us have our .</a:t>
            </a:r>
            <a:r>
              <a:rPr lang="en-IN" sz="3200" dirty="0" err="1">
                <a:latin typeface="Arial" panose="020B0604020202020204" pitchFamily="34" charset="0"/>
              </a:rPr>
              <a:t>js</a:t>
            </a:r>
            <a:r>
              <a:rPr lang="en-IN" sz="3200" dirty="0">
                <a:latin typeface="Arial" panose="020B0604020202020204" pitchFamily="34" charset="0"/>
              </a:rPr>
              <a:t> files in </a:t>
            </a:r>
            <a:r>
              <a:rPr lang="en-IN" sz="3200" dirty="0" err="1">
                <a:latin typeface="Arial" panose="020B0604020202020204" pitchFamily="34" charset="0"/>
              </a:rPr>
              <a:t>src</a:t>
            </a:r>
            <a:r>
              <a:rPr lang="en-IN" sz="3200" dirty="0">
                <a:latin typeface="Arial" panose="020B0604020202020204" pitchFamily="34" charset="0"/>
              </a:rPr>
              <a:t>/ folder so that it can generate the file in </a:t>
            </a:r>
            <a:r>
              <a:rPr lang="en-IN" sz="3200" dirty="0" err="1">
                <a:latin typeface="Arial" panose="020B0604020202020204" pitchFamily="34" charset="0"/>
              </a:rPr>
              <a:t>dist</a:t>
            </a:r>
            <a:r>
              <a:rPr lang="en-IN" sz="3200" dirty="0">
                <a:latin typeface="Arial" panose="020B0604020202020204" pitchFamily="34" charset="0"/>
              </a:rPr>
              <a:t>/main.js</a:t>
            </a:r>
            <a:r>
              <a:rPr lang="en-IN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89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100-3688-415F-7E0D-C09CAC13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Loaders and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41D9-95B6-ED6F-F48E-43B93A85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3" y="2838347"/>
            <a:ext cx="10515600" cy="1603375"/>
          </a:xfrm>
        </p:spPr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Loaders inform Webpack on how to interpret, translate and transform our source code. They preprocess the files.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Plugins are present to enhance Webpack functionality. They can instantiated and can take arguments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99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B677-7BA3-74EF-6B34-5EB7C41F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90" y="203303"/>
            <a:ext cx="10515600" cy="4351338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Resolve : </a:t>
            </a:r>
          </a:p>
          <a:p>
            <a:pPr lvl="1"/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property tells us on how to resolve modules. It specifies the options for resolving module paths, aliases, extensions and other related things. </a:t>
            </a:r>
          </a:p>
          <a:p>
            <a:pPr marL="457200" lvl="1" indent="0">
              <a:buNone/>
            </a:pP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Automatically resolve certain file extensions. This allows you to omit file extensions when importing modules.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>
              <a:buNone/>
            </a:pPr>
            <a:endParaRPr lang="en-IN" sz="20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984089DC-C787-7463-352F-9443942F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07" y="97795"/>
            <a:ext cx="201208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8" name="Picture 1">
            <a:extLst>
              <a:ext uri="{FF2B5EF4-FFF2-40B4-BE49-F238E27FC236}">
                <a16:creationId xmlns:a16="http://schemas.microsoft.com/office/drawing/2014/main" id="{6C3A3636-4B89-7A52-2F02-B3D5D54E1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206" y="2708899"/>
            <a:ext cx="4646135" cy="19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>
            <a:extLst>
              <a:ext uri="{FF2B5EF4-FFF2-40B4-BE49-F238E27FC236}">
                <a16:creationId xmlns:a16="http://schemas.microsoft.com/office/drawing/2014/main" id="{312D9C2C-CB8F-1752-DD5B-2D470224F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206" y="2025029"/>
            <a:ext cx="1028050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So, in this example webpack can automatically resolve imports for .</a:t>
            </a:r>
            <a:r>
              <a:rPr lang="en-US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.</a:t>
            </a:r>
            <a:r>
              <a:rPr lang="en-US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jsx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.</a:t>
            </a:r>
            <a:r>
              <a:rPr lang="en-US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you can import like this: import App from './App' without needing to specify the file extension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7FD0D-1FFB-C1C0-5D59-3F22037CF83A}"/>
              </a:ext>
            </a:extLst>
          </p:cNvPr>
          <p:cNvSpPr txBox="1"/>
          <p:nvPr/>
        </p:nvSpPr>
        <p:spPr>
          <a:xfrm>
            <a:off x="801329" y="4776565"/>
            <a:ext cx="1076632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Aliases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Create aliases for module paths to simplify imports and manage long or complex paths.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8E5553-1CC7-E730-BDDF-C87AC31F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206" y="5197280"/>
            <a:ext cx="468630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8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3174A1-21F6-474E-1EDF-2C0BB36BD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4" y="456888"/>
            <a:ext cx="67035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explains us where Webpack should look for modules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1">
            <a:extLst>
              <a:ext uri="{FF2B5EF4-FFF2-40B4-BE49-F238E27FC236}">
                <a16:creationId xmlns:a16="http://schemas.microsoft.com/office/drawing/2014/main" id="{8620C8DB-7FE9-B822-B252-E992CF2B6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942" y="1017637"/>
            <a:ext cx="7617774" cy="134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278907-918C-1641-6DAC-F68125FBD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26" y="2727741"/>
            <a:ext cx="1249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tells Webpack to first look for ‘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folder for packages before looking into ‘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node_modules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 folder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1184AEB-74FE-D205-BE20-CECD21533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26" y="3363932"/>
            <a:ext cx="76853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mainfields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Specifies which fields in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look for resolving modules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9" name="Picture 1">
            <a:extLst>
              <a:ext uri="{FF2B5EF4-FFF2-40B4-BE49-F238E27FC236}">
                <a16:creationId xmlns:a16="http://schemas.microsoft.com/office/drawing/2014/main" id="{3C37B42A-BA4D-4676-C4BF-4B218E588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26" y="3915696"/>
            <a:ext cx="6381135" cy="129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AB11A61A-3962-D2FE-E980-67A5340D0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26" y="5597515"/>
            <a:ext cx="110717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means Webpack will first look for ‘browser’ field followed by ‘module’ followed by ‘main’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which entry point to use. </a:t>
            </a:r>
          </a:p>
        </p:txBody>
      </p:sp>
    </p:spTree>
    <p:extLst>
      <p:ext uri="{BB962C8B-B14F-4D97-AF65-F5344CB8AC3E}">
        <p14:creationId xmlns:p14="http://schemas.microsoft.com/office/powerpoint/2010/main" val="228104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379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Loaders and Plugins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VEMULAKONDA</dc:creator>
  <cp:lastModifiedBy>RAJESH VEMULAKONDA</cp:lastModifiedBy>
  <cp:revision>1</cp:revision>
  <dcterms:created xsi:type="dcterms:W3CDTF">2024-08-08T03:24:22Z</dcterms:created>
  <dcterms:modified xsi:type="dcterms:W3CDTF">2024-08-08T04:35:22Z</dcterms:modified>
</cp:coreProperties>
</file>