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3C-4329-920F-A1037FBBB0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3C-4329-920F-A1037FBBB0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3C-4329-920F-A1037FBBB0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3C-4329-920F-A1037FBBB09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0-4B5A-AC9D-F1424CE5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1-49B3-99F5-BFF49F871A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1-49B3-99F5-BFF49F871A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11-49B3-99F5-BFF49F871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887328"/>
        <c:axId val="505886848"/>
      </c:lineChart>
      <c:catAx>
        <c:axId val="50588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86848"/>
        <c:crosses val="autoZero"/>
        <c:auto val="1"/>
        <c:lblAlgn val="ctr"/>
        <c:lblOffset val="100"/>
        <c:noMultiLvlLbl val="0"/>
      </c:catAx>
      <c:valAx>
        <c:axId val="5058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8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958D-F6BC-3F84-8E6D-F779FF87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15F4-0CE1-BC44-96A0-14E3EA9AC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29D-154B-4290-C44B-41CD90D5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1F2B-6E9B-2173-6BC5-A0D0498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6D95-CB18-3D0C-C005-99CC2A2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2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B985-4175-1F23-1253-286A1EE8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EBD1-A4CB-A076-9304-FF12AF80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C0A0-77E1-3BF8-C43D-F8481189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1A29-5C65-F11C-7EBE-A77D584B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8E59-34EB-AE2D-9C5E-407B57C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24D2-D2EC-89A5-4620-30D22D83E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E5A07-10FF-5FBE-FEFE-82A8A8F5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4A41-C6BD-1E17-5582-72BBE05E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7F48-BCCC-CD74-1CD7-F4CDA050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B9EB-45D0-5874-0A58-7867B61F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9449-3203-2E48-2DB6-EFE40E4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5F1-1FA1-1CCB-7354-B9433D9D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B5EE-C775-84EF-50D5-08B8AD1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ADE3-4808-2D43-8E77-C6663A6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C837-9AC7-5D37-44A3-BE0264C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4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98F4-89F4-CC47-2744-FF15790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47E7-2F08-E8B5-50A2-F17D5B1F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446A-69D7-23A5-0FD1-DAAB0324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A884-48BE-7BD9-7ABC-C2539BC1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9F21-C835-E449-A72E-6514B48E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4C1-FAAE-5D8E-75BE-F0A9AB97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A30E-D1AF-0BCB-90B1-07447E419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9AE3-1963-11E0-F46F-0544881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614E-5CCE-7DBB-1160-CBCD196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7B03-A68D-3FCB-61E7-224208A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FD97-3B4A-283B-19C4-046FAD09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D78-A9BC-D4F5-0CCD-6ED812A2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0E40-B456-AAAD-D67C-65F8B30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7E41-B1B4-D5AC-3A85-B119CE21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746BF-557A-A481-DE59-F46F56B82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A774D-9DB6-C0C3-6574-AD41C9698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648D6-8ECF-4E23-26F9-9FF6BB21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2084A-8D6D-123A-C94D-1E75A4F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BD79-4A1B-CC62-3589-B5BF3EB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4284-DDAF-B631-D4BB-C40259D1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0C5F9-9061-4AE0-8DF9-F84D7742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B29E9-70DF-C3E0-F4BC-4D965B0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C6D25-E1D6-73BA-3C55-9FA3F53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65FA8-BE46-AAAE-1636-67825B78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199C7-817F-52E6-3946-9E0A546C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434C-7CCE-20AF-C13A-24F5A4D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2595-6D9D-9212-2582-A41AB800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6D96-6EE1-5A3C-4FF7-F7BD8661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155A-61DC-B52D-FAD9-F397AF36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2B6C-7E6A-7D76-07C2-F25AC13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5D88-C660-E271-48A9-2A063C6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B583-3248-E7DA-E181-ACCC0B8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0778-C24D-32D8-3E79-3FB8F1C8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D1776-3912-CD91-EB06-076662F1C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AB6F-DBC6-1985-5045-FE0B917C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19E9-3DD3-0EFA-BBA6-AED5B66C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F82F-8F0F-2E9E-7201-15637AF9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4DBF-4753-3258-49AA-5E20B671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8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FF2A0-3950-B7EB-ECD5-30624899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941F-FE19-4A6B-0C2D-525478A0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FAF7-D728-77AA-5D9D-3B5F982FA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2EF3-BD4F-4CDA-A68B-0053BCFE8C3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DCC4-F56B-9773-B7ED-B8EAFF0D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E467-54CA-7F83-8795-ED684B52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6DC22D-A25D-E4B7-2498-3F566AC4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935" y="812182"/>
            <a:ext cx="3106994" cy="498013"/>
          </a:xfrm>
        </p:spPr>
        <p:txBody>
          <a:bodyPr>
            <a:normAutofit/>
          </a:bodyPr>
          <a:lstStyle/>
          <a:p>
            <a:r>
              <a:rPr lang="en-IN" dirty="0"/>
              <a:t>Patient Details: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583FB7-99AF-FDA8-FB0B-2BAFEA57969B}"/>
              </a:ext>
            </a:extLst>
          </p:cNvPr>
          <p:cNvSpPr txBox="1">
            <a:spLocks/>
          </p:cNvSpPr>
          <p:nvPr/>
        </p:nvSpPr>
        <p:spPr>
          <a:xfrm>
            <a:off x="4013509" y="1710072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5817AA-3630-DE44-A1D4-6057116CA75E}"/>
              </a:ext>
            </a:extLst>
          </p:cNvPr>
          <p:cNvSpPr txBox="1">
            <a:spLocks/>
          </p:cNvSpPr>
          <p:nvPr/>
        </p:nvSpPr>
        <p:spPr>
          <a:xfrm>
            <a:off x="4013509" y="2270366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Age: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076D32-C856-2999-9589-57E553B85494}"/>
              </a:ext>
            </a:extLst>
          </p:cNvPr>
          <p:cNvSpPr txBox="1">
            <a:spLocks/>
          </p:cNvSpPr>
          <p:nvPr/>
        </p:nvSpPr>
        <p:spPr>
          <a:xfrm>
            <a:off x="4013509" y="2824220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Phone: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149BCA4-CCE1-D797-BE7F-127D7CF15204}"/>
              </a:ext>
            </a:extLst>
          </p:cNvPr>
          <p:cNvSpPr txBox="1">
            <a:spLocks/>
          </p:cNvSpPr>
          <p:nvPr/>
        </p:nvSpPr>
        <p:spPr>
          <a:xfrm>
            <a:off x="4013509" y="3322234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Prescription: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AE0825-FA99-86F0-128D-B33DF8BA95A5}"/>
              </a:ext>
            </a:extLst>
          </p:cNvPr>
          <p:cNvSpPr txBox="1">
            <a:spLocks/>
          </p:cNvSpPr>
          <p:nvPr/>
        </p:nvSpPr>
        <p:spPr>
          <a:xfrm>
            <a:off x="7676025" y="3322232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Upload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6F161-1EEE-1B22-0067-96A98081F245}"/>
              </a:ext>
            </a:extLst>
          </p:cNvPr>
          <p:cNvSpPr/>
          <p:nvPr/>
        </p:nvSpPr>
        <p:spPr>
          <a:xfrm>
            <a:off x="5326116" y="1710071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94EEA-D59D-A747-D783-1466D0DCB660}"/>
              </a:ext>
            </a:extLst>
          </p:cNvPr>
          <p:cNvSpPr/>
          <p:nvPr/>
        </p:nvSpPr>
        <p:spPr>
          <a:xfrm>
            <a:off x="5326116" y="2268603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827BF-F344-A6D6-B76A-2E262B151694}"/>
              </a:ext>
            </a:extLst>
          </p:cNvPr>
          <p:cNvSpPr/>
          <p:nvPr/>
        </p:nvSpPr>
        <p:spPr>
          <a:xfrm>
            <a:off x="5402316" y="281503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40BEE-6A39-EFBE-2FF3-16BDFCA33342}"/>
              </a:ext>
            </a:extLst>
          </p:cNvPr>
          <p:cNvSpPr/>
          <p:nvPr/>
        </p:nvSpPr>
        <p:spPr>
          <a:xfrm>
            <a:off x="5567006" y="3361471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BEAFD2-85EF-C486-6AA6-3F403080C38F}"/>
              </a:ext>
            </a:extLst>
          </p:cNvPr>
          <p:cNvSpPr/>
          <p:nvPr/>
        </p:nvSpPr>
        <p:spPr>
          <a:xfrm>
            <a:off x="3920103" y="4235667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C85B7-2DDE-82C2-2538-AB9ABF7F6DC4}"/>
              </a:ext>
            </a:extLst>
          </p:cNvPr>
          <p:cNvSpPr txBox="1"/>
          <p:nvPr/>
        </p:nvSpPr>
        <p:spPr>
          <a:xfrm>
            <a:off x="6289677" y="5282427"/>
            <a:ext cx="379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 is a patient smart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B2E88-30A1-8B59-DFB1-4EF1C8AA32B5}"/>
              </a:ext>
            </a:extLst>
          </p:cNvPr>
          <p:cNvSpPr/>
          <p:nvPr/>
        </p:nvSpPr>
        <p:spPr>
          <a:xfrm>
            <a:off x="247290" y="183521"/>
            <a:ext cx="11697419" cy="609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C1E75A-BBF9-A615-F2E5-2B87C47B4EB6}"/>
              </a:ext>
            </a:extLst>
          </p:cNvPr>
          <p:cNvSpPr/>
          <p:nvPr/>
        </p:nvSpPr>
        <p:spPr>
          <a:xfrm>
            <a:off x="474454" y="379562"/>
            <a:ext cx="1557224" cy="346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9E7F6A-9237-34C1-A4CC-F7C90FDC277D}"/>
              </a:ext>
            </a:extLst>
          </p:cNvPr>
          <p:cNvSpPr/>
          <p:nvPr/>
        </p:nvSpPr>
        <p:spPr>
          <a:xfrm>
            <a:off x="2167850" y="393984"/>
            <a:ext cx="1431824" cy="315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94EBD4-63EB-A56E-4A2D-7B5461166965}"/>
              </a:ext>
            </a:extLst>
          </p:cNvPr>
          <p:cNvSpPr/>
          <p:nvPr/>
        </p:nvSpPr>
        <p:spPr>
          <a:xfrm>
            <a:off x="3672127" y="436974"/>
            <a:ext cx="1802921" cy="282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BEC354-1AF9-74A4-4201-611515A78DC5}"/>
              </a:ext>
            </a:extLst>
          </p:cNvPr>
          <p:cNvSpPr/>
          <p:nvPr/>
        </p:nvSpPr>
        <p:spPr>
          <a:xfrm>
            <a:off x="5522389" y="400543"/>
            <a:ext cx="1334266" cy="30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13F28F-5EE4-484C-D575-8D7D3B9C9E1C}"/>
              </a:ext>
            </a:extLst>
          </p:cNvPr>
          <p:cNvSpPr/>
          <p:nvPr/>
        </p:nvSpPr>
        <p:spPr>
          <a:xfrm>
            <a:off x="7189237" y="461514"/>
            <a:ext cx="1306532" cy="2932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A501E-2827-DD9B-75EF-3D1E78B794B9}"/>
              </a:ext>
            </a:extLst>
          </p:cNvPr>
          <p:cNvSpPr txBox="1"/>
          <p:nvPr/>
        </p:nvSpPr>
        <p:spPr>
          <a:xfrm>
            <a:off x="547622" y="388577"/>
            <a:ext cx="15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Details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89416-2F68-34EB-8083-5825BAD4B805}"/>
              </a:ext>
            </a:extLst>
          </p:cNvPr>
          <p:cNvSpPr txBox="1"/>
          <p:nvPr/>
        </p:nvSpPr>
        <p:spPr>
          <a:xfrm>
            <a:off x="2161935" y="379856"/>
            <a:ext cx="16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A1B66A-77E0-9221-A16D-CD40D5F10594}"/>
              </a:ext>
            </a:extLst>
          </p:cNvPr>
          <p:cNvSpPr txBox="1"/>
          <p:nvPr/>
        </p:nvSpPr>
        <p:spPr>
          <a:xfrm>
            <a:off x="3617355" y="357074"/>
            <a:ext cx="18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Payments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619B6-E231-3BD4-B672-8A348D96A742}"/>
              </a:ext>
            </a:extLst>
          </p:cNvPr>
          <p:cNvSpPr txBox="1"/>
          <p:nvPr/>
        </p:nvSpPr>
        <p:spPr>
          <a:xfrm>
            <a:off x="5536623" y="357074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EBF66-34AD-0B32-EB28-70A6C6B9DE94}"/>
              </a:ext>
            </a:extLst>
          </p:cNvPr>
          <p:cNvSpPr txBox="1"/>
          <p:nvPr/>
        </p:nvSpPr>
        <p:spPr>
          <a:xfrm>
            <a:off x="7192302" y="400543"/>
            <a:ext cx="1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Profit/Loss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74AADC-0CB1-64B3-6B62-68B4B49EECBA}"/>
              </a:ext>
            </a:extLst>
          </p:cNvPr>
          <p:cNvSpPr/>
          <p:nvPr/>
        </p:nvSpPr>
        <p:spPr>
          <a:xfrm>
            <a:off x="8796383" y="379562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49003-59C8-A953-2A1B-8653A8D982F9}"/>
              </a:ext>
            </a:extLst>
          </p:cNvPr>
          <p:cNvSpPr txBox="1"/>
          <p:nvPr/>
        </p:nvSpPr>
        <p:spPr>
          <a:xfrm>
            <a:off x="8681893" y="433041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Prescriptions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2F60E1-E86B-1071-8223-85E61B652A62}"/>
              </a:ext>
            </a:extLst>
          </p:cNvPr>
          <p:cNvSpPr/>
          <p:nvPr/>
        </p:nvSpPr>
        <p:spPr>
          <a:xfrm>
            <a:off x="10150616" y="340871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868059-34C5-E3F2-D5AD-28EBFF0F0261}"/>
              </a:ext>
            </a:extLst>
          </p:cNvPr>
          <p:cNvSpPr txBox="1"/>
          <p:nvPr/>
        </p:nvSpPr>
        <p:spPr>
          <a:xfrm>
            <a:off x="10050076" y="367116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 Details</a:t>
            </a:r>
          </a:p>
        </p:txBody>
      </p:sp>
    </p:spTree>
    <p:extLst>
      <p:ext uri="{BB962C8B-B14F-4D97-AF65-F5344CB8AC3E}">
        <p14:creationId xmlns:p14="http://schemas.microsoft.com/office/powerpoint/2010/main" val="11995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E6F-9042-83F5-B71C-9F4CA367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594"/>
            <a:ext cx="3940277" cy="618101"/>
          </a:xfrm>
        </p:spPr>
        <p:txBody>
          <a:bodyPr>
            <a:normAutofit/>
          </a:bodyPr>
          <a:lstStyle/>
          <a:p>
            <a:r>
              <a:rPr lang="en-IN" sz="1800" dirty="0"/>
              <a:t>Patient Search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F7939-F15F-44B8-BACD-E9A09FB4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34153"/>
              </p:ext>
            </p:extLst>
          </p:nvPr>
        </p:nvGraphicFramePr>
        <p:xfrm>
          <a:off x="967246" y="1449695"/>
          <a:ext cx="4375356" cy="2485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452">
                  <a:extLst>
                    <a:ext uri="{9D8B030D-6E8A-4147-A177-3AD203B41FA5}">
                      <a16:colId xmlns:a16="http://schemas.microsoft.com/office/drawing/2014/main" val="3256544373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2273300058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1558402719"/>
                    </a:ext>
                  </a:extLst>
                </a:gridCol>
              </a:tblGrid>
              <a:tr h="497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Name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Age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Phone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79353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(link)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347085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1309078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0817581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29527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A7261-462F-6053-808C-F619D1516A16}"/>
              </a:ext>
            </a:extLst>
          </p:cNvPr>
          <p:cNvCxnSpPr/>
          <p:nvPr/>
        </p:nvCxnSpPr>
        <p:spPr>
          <a:xfrm>
            <a:off x="1406013" y="2015613"/>
            <a:ext cx="5122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96556C-196F-ED6A-C456-5A6A463A57D5}"/>
              </a:ext>
            </a:extLst>
          </p:cNvPr>
          <p:cNvSpPr/>
          <p:nvPr/>
        </p:nvSpPr>
        <p:spPr>
          <a:xfrm>
            <a:off x="6921908" y="719430"/>
            <a:ext cx="4933337" cy="5061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00A1672-F6E3-57D7-D747-075AD861A338}"/>
              </a:ext>
            </a:extLst>
          </p:cNvPr>
          <p:cNvSpPr txBox="1">
            <a:spLocks/>
          </p:cNvSpPr>
          <p:nvPr/>
        </p:nvSpPr>
        <p:spPr>
          <a:xfrm>
            <a:off x="6779341" y="719431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3B765D-A85D-9120-16C5-45719D9A27A3}"/>
              </a:ext>
            </a:extLst>
          </p:cNvPr>
          <p:cNvSpPr txBox="1">
            <a:spLocks/>
          </p:cNvSpPr>
          <p:nvPr/>
        </p:nvSpPr>
        <p:spPr>
          <a:xfrm>
            <a:off x="6833417" y="1230997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Prescription: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367D6-6982-ADDF-0F28-9E9EFE4CBA23}"/>
              </a:ext>
            </a:extLst>
          </p:cNvPr>
          <p:cNvSpPr/>
          <p:nvPr/>
        </p:nvSpPr>
        <p:spPr>
          <a:xfrm>
            <a:off x="8091948" y="719430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0A35B-EA43-0BDE-E479-26B69BF820EC}"/>
              </a:ext>
            </a:extLst>
          </p:cNvPr>
          <p:cNvSpPr/>
          <p:nvPr/>
        </p:nvSpPr>
        <p:spPr>
          <a:xfrm>
            <a:off x="8475405" y="1211359"/>
            <a:ext cx="3018506" cy="1594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DFC51A-B402-67D9-81CB-7F83F139653A}"/>
              </a:ext>
            </a:extLst>
          </p:cNvPr>
          <p:cNvSpPr txBox="1">
            <a:spLocks/>
          </p:cNvSpPr>
          <p:nvPr/>
        </p:nvSpPr>
        <p:spPr>
          <a:xfrm>
            <a:off x="6833418" y="2960478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Treatment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893DC-55C3-23EB-804C-44A02826D029}"/>
              </a:ext>
            </a:extLst>
          </p:cNvPr>
          <p:cNvSpPr/>
          <p:nvPr/>
        </p:nvSpPr>
        <p:spPr>
          <a:xfrm>
            <a:off x="8386914" y="2999715"/>
            <a:ext cx="3283975" cy="472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43CB49-28FD-9D65-55D2-0BDA1552A666}"/>
              </a:ext>
            </a:extLst>
          </p:cNvPr>
          <p:cNvSpPr txBox="1">
            <a:spLocks/>
          </p:cNvSpPr>
          <p:nvPr/>
        </p:nvSpPr>
        <p:spPr>
          <a:xfrm>
            <a:off x="6912077" y="3607076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Total Amount: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42E5E-6C00-7F60-8D0B-CFE8D4C6A0E8}"/>
              </a:ext>
            </a:extLst>
          </p:cNvPr>
          <p:cNvSpPr/>
          <p:nvPr/>
        </p:nvSpPr>
        <p:spPr>
          <a:xfrm>
            <a:off x="8465574" y="3646313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3EA5503-4CDC-7CB3-5549-0410A9C3ED3F}"/>
              </a:ext>
            </a:extLst>
          </p:cNvPr>
          <p:cNvSpPr txBox="1">
            <a:spLocks/>
          </p:cNvSpPr>
          <p:nvPr/>
        </p:nvSpPr>
        <p:spPr>
          <a:xfrm>
            <a:off x="6912077" y="4273311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Paid: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559B5-3246-CE26-376C-54C9274C27F3}"/>
              </a:ext>
            </a:extLst>
          </p:cNvPr>
          <p:cNvSpPr/>
          <p:nvPr/>
        </p:nvSpPr>
        <p:spPr>
          <a:xfrm>
            <a:off x="8465574" y="431254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CD23D79-3448-93F4-A8E9-14CF91A24553}"/>
              </a:ext>
            </a:extLst>
          </p:cNvPr>
          <p:cNvSpPr txBox="1">
            <a:spLocks/>
          </p:cNvSpPr>
          <p:nvPr/>
        </p:nvSpPr>
        <p:spPr>
          <a:xfrm>
            <a:off x="6921908" y="4785188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Pending: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83A68-2B04-B5CE-FE48-32BB773B78F8}"/>
              </a:ext>
            </a:extLst>
          </p:cNvPr>
          <p:cNvSpPr/>
          <p:nvPr/>
        </p:nvSpPr>
        <p:spPr>
          <a:xfrm>
            <a:off x="8475405" y="4824425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2C9F0-8230-19B4-CC0F-B9A9C584179D}"/>
              </a:ext>
            </a:extLst>
          </p:cNvPr>
          <p:cNvSpPr txBox="1"/>
          <p:nvPr/>
        </p:nvSpPr>
        <p:spPr>
          <a:xfrm>
            <a:off x="336755" y="4052446"/>
            <a:ext cx="484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Patients undergoing treatment or patients with balance amount will be in 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9843A-C382-A176-400E-570209EBFE1D}"/>
              </a:ext>
            </a:extLst>
          </p:cNvPr>
          <p:cNvSpPr txBox="1"/>
          <p:nvPr/>
        </p:nvSpPr>
        <p:spPr>
          <a:xfrm>
            <a:off x="336754" y="4858467"/>
            <a:ext cx="484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Patients are DONE with treatment or patients with NO balance amount will be in GREEN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B59C1E-E619-3AD1-E89D-4B1D9DC4C7F0}"/>
              </a:ext>
            </a:extLst>
          </p:cNvPr>
          <p:cNvSpPr/>
          <p:nvPr/>
        </p:nvSpPr>
        <p:spPr>
          <a:xfrm>
            <a:off x="10449232" y="5230558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524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5203-1C8E-A34B-C9FC-7AF5918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8" y="1069006"/>
            <a:ext cx="4382729" cy="509946"/>
          </a:xfrm>
        </p:spPr>
        <p:txBody>
          <a:bodyPr>
            <a:normAutofit/>
          </a:bodyPr>
          <a:lstStyle/>
          <a:p>
            <a:r>
              <a:rPr lang="en-IN" sz="2000" dirty="0"/>
              <a:t>Patient 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63510-C620-A8A0-5F2D-FA04B928D7EC}"/>
              </a:ext>
            </a:extLst>
          </p:cNvPr>
          <p:cNvSpPr/>
          <p:nvPr/>
        </p:nvSpPr>
        <p:spPr>
          <a:xfrm>
            <a:off x="2285073" y="992038"/>
            <a:ext cx="5565058" cy="442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9169D1-FB2C-F353-38EB-7CC870B3AC0D}"/>
              </a:ext>
            </a:extLst>
          </p:cNvPr>
          <p:cNvSpPr txBox="1">
            <a:spLocks/>
          </p:cNvSpPr>
          <p:nvPr/>
        </p:nvSpPr>
        <p:spPr>
          <a:xfrm>
            <a:off x="2630129" y="1093057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7F63E-7704-16BA-37C7-98BB2DA826C7}"/>
              </a:ext>
            </a:extLst>
          </p:cNvPr>
          <p:cNvSpPr/>
          <p:nvPr/>
        </p:nvSpPr>
        <p:spPr>
          <a:xfrm>
            <a:off x="3942736" y="1093056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5CD89-796C-D26B-AA75-6CCA06623F95}"/>
              </a:ext>
            </a:extLst>
          </p:cNvPr>
          <p:cNvSpPr/>
          <p:nvPr/>
        </p:nvSpPr>
        <p:spPr>
          <a:xfrm>
            <a:off x="4173793" y="1692629"/>
            <a:ext cx="3283975" cy="472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7399E-0C77-D879-9C63-84951FD13489}"/>
              </a:ext>
            </a:extLst>
          </p:cNvPr>
          <p:cNvSpPr/>
          <p:nvPr/>
        </p:nvSpPr>
        <p:spPr>
          <a:xfrm>
            <a:off x="4252453" y="233922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98912-B2A7-6846-B535-8CA8FA1BFFF2}"/>
              </a:ext>
            </a:extLst>
          </p:cNvPr>
          <p:cNvSpPr/>
          <p:nvPr/>
        </p:nvSpPr>
        <p:spPr>
          <a:xfrm>
            <a:off x="4173793" y="301529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7A722C3-0FD1-DCF4-1727-3DA9671FA6A3}"/>
              </a:ext>
            </a:extLst>
          </p:cNvPr>
          <p:cNvSpPr txBox="1">
            <a:spLocks/>
          </p:cNvSpPr>
          <p:nvPr/>
        </p:nvSpPr>
        <p:spPr>
          <a:xfrm>
            <a:off x="2622754" y="1763916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Treatment :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6DC388B-C4E4-31D5-FB60-C9FD4573D19F}"/>
              </a:ext>
            </a:extLst>
          </p:cNvPr>
          <p:cNvSpPr txBox="1">
            <a:spLocks/>
          </p:cNvSpPr>
          <p:nvPr/>
        </p:nvSpPr>
        <p:spPr>
          <a:xfrm>
            <a:off x="2787445" y="2319338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Total Amount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8B6F232-6610-D88A-C611-0A777F5CF340}"/>
              </a:ext>
            </a:extLst>
          </p:cNvPr>
          <p:cNvSpPr txBox="1">
            <a:spLocks/>
          </p:cNvSpPr>
          <p:nvPr/>
        </p:nvSpPr>
        <p:spPr>
          <a:xfrm>
            <a:off x="2787444" y="3032399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Paid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7BADEA3-D703-E756-5F75-CE5D116BD0DA}"/>
              </a:ext>
            </a:extLst>
          </p:cNvPr>
          <p:cNvSpPr txBox="1">
            <a:spLocks/>
          </p:cNvSpPr>
          <p:nvPr/>
        </p:nvSpPr>
        <p:spPr>
          <a:xfrm>
            <a:off x="2787443" y="3622468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Pending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D8848-2126-208F-95A8-6CA59D98548F}"/>
              </a:ext>
            </a:extLst>
          </p:cNvPr>
          <p:cNvSpPr/>
          <p:nvPr/>
        </p:nvSpPr>
        <p:spPr>
          <a:xfrm>
            <a:off x="4252453" y="362246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3ABC87-C746-E481-7A77-DCFA275DA626}"/>
              </a:ext>
            </a:extLst>
          </p:cNvPr>
          <p:cNvSpPr/>
          <p:nvPr/>
        </p:nvSpPr>
        <p:spPr>
          <a:xfrm>
            <a:off x="2920180" y="4418728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4E71-D208-6C5C-3D14-722E5E9AD04D}"/>
              </a:ext>
            </a:extLst>
          </p:cNvPr>
          <p:cNvSpPr txBox="1">
            <a:spLocks/>
          </p:cNvSpPr>
          <p:nvPr/>
        </p:nvSpPr>
        <p:spPr>
          <a:xfrm>
            <a:off x="2900516" y="4025363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Date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0A852-5B22-34D3-D869-C78CA875B7EE}"/>
              </a:ext>
            </a:extLst>
          </p:cNvPr>
          <p:cNvSpPr/>
          <p:nvPr/>
        </p:nvSpPr>
        <p:spPr>
          <a:xfrm>
            <a:off x="4213123" y="4025362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5F744-945F-C2A7-2782-4312BD26E0C0}"/>
              </a:ext>
            </a:extLst>
          </p:cNvPr>
          <p:cNvSpPr/>
          <p:nvPr/>
        </p:nvSpPr>
        <p:spPr>
          <a:xfrm>
            <a:off x="474454" y="379562"/>
            <a:ext cx="1557224" cy="346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E9A94-8E37-9D55-715F-EAC87BA16F24}"/>
              </a:ext>
            </a:extLst>
          </p:cNvPr>
          <p:cNvSpPr/>
          <p:nvPr/>
        </p:nvSpPr>
        <p:spPr>
          <a:xfrm>
            <a:off x="2167850" y="393984"/>
            <a:ext cx="1431824" cy="315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F820A-9693-5F4F-24DC-1F379D12B6CA}"/>
              </a:ext>
            </a:extLst>
          </p:cNvPr>
          <p:cNvSpPr/>
          <p:nvPr/>
        </p:nvSpPr>
        <p:spPr>
          <a:xfrm>
            <a:off x="3672127" y="436974"/>
            <a:ext cx="1802921" cy="282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8969A0-CB25-607D-FCC1-FC301403C90F}"/>
              </a:ext>
            </a:extLst>
          </p:cNvPr>
          <p:cNvSpPr/>
          <p:nvPr/>
        </p:nvSpPr>
        <p:spPr>
          <a:xfrm>
            <a:off x="5522389" y="400543"/>
            <a:ext cx="1334266" cy="30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4D0E8B-E51F-26D1-7B0E-C7F307CA1FDD}"/>
              </a:ext>
            </a:extLst>
          </p:cNvPr>
          <p:cNvSpPr/>
          <p:nvPr/>
        </p:nvSpPr>
        <p:spPr>
          <a:xfrm>
            <a:off x="7189237" y="461514"/>
            <a:ext cx="1306532" cy="2932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0DAA3-C15B-23B0-2FCE-1D8A1BEE3CA2}"/>
              </a:ext>
            </a:extLst>
          </p:cNvPr>
          <p:cNvSpPr txBox="1"/>
          <p:nvPr/>
        </p:nvSpPr>
        <p:spPr>
          <a:xfrm>
            <a:off x="547622" y="388577"/>
            <a:ext cx="15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3E6FC-A587-C461-EC24-3DAF53A0346B}"/>
              </a:ext>
            </a:extLst>
          </p:cNvPr>
          <p:cNvSpPr txBox="1"/>
          <p:nvPr/>
        </p:nvSpPr>
        <p:spPr>
          <a:xfrm>
            <a:off x="2161935" y="379856"/>
            <a:ext cx="16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B4A61-E18B-6DEA-0B8D-0AE32065F8DC}"/>
              </a:ext>
            </a:extLst>
          </p:cNvPr>
          <p:cNvSpPr txBox="1"/>
          <p:nvPr/>
        </p:nvSpPr>
        <p:spPr>
          <a:xfrm>
            <a:off x="3617355" y="357074"/>
            <a:ext cx="18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Payments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FAC06-CBA8-B828-A74B-739497B7A14C}"/>
              </a:ext>
            </a:extLst>
          </p:cNvPr>
          <p:cNvSpPr txBox="1"/>
          <p:nvPr/>
        </p:nvSpPr>
        <p:spPr>
          <a:xfrm>
            <a:off x="5536623" y="357074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2DEF7-E425-32F6-C015-017BDD6B4293}"/>
              </a:ext>
            </a:extLst>
          </p:cNvPr>
          <p:cNvSpPr txBox="1"/>
          <p:nvPr/>
        </p:nvSpPr>
        <p:spPr>
          <a:xfrm>
            <a:off x="7192302" y="400543"/>
            <a:ext cx="1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Profit/Loss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71BBC9-53EF-3B05-967C-9B57B6445CF5}"/>
              </a:ext>
            </a:extLst>
          </p:cNvPr>
          <p:cNvSpPr/>
          <p:nvPr/>
        </p:nvSpPr>
        <p:spPr>
          <a:xfrm>
            <a:off x="8796383" y="379562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2F3186-97BF-D1BB-D8AD-BC944DD7BDAB}"/>
              </a:ext>
            </a:extLst>
          </p:cNvPr>
          <p:cNvSpPr txBox="1"/>
          <p:nvPr/>
        </p:nvSpPr>
        <p:spPr>
          <a:xfrm>
            <a:off x="8681893" y="433041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Prescriptions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8FE6E1-878F-5084-FF46-FDD3D282E208}"/>
              </a:ext>
            </a:extLst>
          </p:cNvPr>
          <p:cNvSpPr/>
          <p:nvPr/>
        </p:nvSpPr>
        <p:spPr>
          <a:xfrm>
            <a:off x="10150616" y="340871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FCF1B4-0C2C-0DF6-6A6D-0D816FD4C50C}"/>
              </a:ext>
            </a:extLst>
          </p:cNvPr>
          <p:cNvSpPr txBox="1"/>
          <p:nvPr/>
        </p:nvSpPr>
        <p:spPr>
          <a:xfrm>
            <a:off x="10050076" y="367116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 Details</a:t>
            </a:r>
          </a:p>
        </p:txBody>
      </p:sp>
    </p:spTree>
    <p:extLst>
      <p:ext uri="{BB962C8B-B14F-4D97-AF65-F5344CB8AC3E}">
        <p14:creationId xmlns:p14="http://schemas.microsoft.com/office/powerpoint/2010/main" val="72376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D761-D8E1-8310-4F83-F3C24E2E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207809"/>
            <a:ext cx="242611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3675C-D215-9661-0908-612D9B4C5BCC}"/>
              </a:ext>
            </a:extLst>
          </p:cNvPr>
          <p:cNvSpPr/>
          <p:nvPr/>
        </p:nvSpPr>
        <p:spPr>
          <a:xfrm>
            <a:off x="796413" y="1347019"/>
            <a:ext cx="1563329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9A25C1-B51A-29CC-9803-850ED15ECC5F}"/>
              </a:ext>
            </a:extLst>
          </p:cNvPr>
          <p:cNvSpPr/>
          <p:nvPr/>
        </p:nvSpPr>
        <p:spPr>
          <a:xfrm>
            <a:off x="3387212" y="1347019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Amount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F12E21-B767-FCE0-7C10-FBED5D32893B}"/>
              </a:ext>
            </a:extLst>
          </p:cNvPr>
          <p:cNvSpPr/>
          <p:nvPr/>
        </p:nvSpPr>
        <p:spPr>
          <a:xfrm>
            <a:off x="5392993" y="757084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Add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6EB97C-5CCC-B1A5-594C-23A36B8B319D}"/>
              </a:ext>
            </a:extLst>
          </p:cNvPr>
          <p:cNvSpPr/>
          <p:nvPr/>
        </p:nvSpPr>
        <p:spPr>
          <a:xfrm>
            <a:off x="875070" y="2548422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Save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0D7623-A1C0-DADD-F912-2423E568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339954"/>
              </p:ext>
            </p:extLst>
          </p:nvPr>
        </p:nvGraphicFramePr>
        <p:xfrm>
          <a:off x="8131277" y="1316171"/>
          <a:ext cx="2884129" cy="296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7D18-5A83-4F3A-A90C-4782C3FC5E13}"/>
              </a:ext>
            </a:extLst>
          </p:cNvPr>
          <p:cNvSpPr/>
          <p:nvPr/>
        </p:nvSpPr>
        <p:spPr>
          <a:xfrm>
            <a:off x="4542503" y="2251587"/>
            <a:ext cx="2256503" cy="570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BF990-8E0B-50C4-299D-490C97D9E244}"/>
              </a:ext>
            </a:extLst>
          </p:cNvPr>
          <p:cNvSpPr txBox="1"/>
          <p:nvPr/>
        </p:nvSpPr>
        <p:spPr>
          <a:xfrm>
            <a:off x="4906297" y="2418735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74D72-A05C-3231-7AB7-1CCA8262DF7C}"/>
              </a:ext>
            </a:extLst>
          </p:cNvPr>
          <p:cNvCxnSpPr/>
          <p:nvPr/>
        </p:nvCxnSpPr>
        <p:spPr>
          <a:xfrm>
            <a:off x="6096000" y="2330245"/>
            <a:ext cx="324465" cy="45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60ED76-0A77-4AB8-4F12-D7F556D57AC5}"/>
              </a:ext>
            </a:extLst>
          </p:cNvPr>
          <p:cNvCxnSpPr/>
          <p:nvPr/>
        </p:nvCxnSpPr>
        <p:spPr>
          <a:xfrm flipH="1">
            <a:off x="6420465" y="2330245"/>
            <a:ext cx="265470" cy="45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2ADD7-F6DA-2544-8586-623DC37BCE3B}"/>
              </a:ext>
            </a:extLst>
          </p:cNvPr>
          <p:cNvCxnSpPr/>
          <p:nvPr/>
        </p:nvCxnSpPr>
        <p:spPr>
          <a:xfrm>
            <a:off x="6096000" y="2418735"/>
            <a:ext cx="70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66BE9B-9B04-1C0C-666C-E1592882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0561"/>
              </p:ext>
            </p:extLst>
          </p:nvPr>
        </p:nvGraphicFramePr>
        <p:xfrm>
          <a:off x="454742" y="446549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86386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28733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258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Edit/Save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9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45A-B948-5C5C-A294-DD5B5E42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83194" cy="598436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Profit/Loss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B75EF1-7FC5-806E-9773-9FF33234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2816"/>
              </p:ext>
            </p:extLst>
          </p:nvPr>
        </p:nvGraphicFramePr>
        <p:xfrm>
          <a:off x="838200" y="242139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5093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3065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0978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847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2262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427E6D-C655-7F57-062B-E9249F33D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80402"/>
              </p:ext>
            </p:extLst>
          </p:nvPr>
        </p:nvGraphicFramePr>
        <p:xfrm>
          <a:off x="4119716" y="3429000"/>
          <a:ext cx="6040284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E9941C1-6F68-2E8D-A5D7-DF7A8313E53E}"/>
              </a:ext>
            </a:extLst>
          </p:cNvPr>
          <p:cNvSpPr/>
          <p:nvPr/>
        </p:nvSpPr>
        <p:spPr>
          <a:xfrm>
            <a:off x="4837471" y="668594"/>
            <a:ext cx="2684206" cy="442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                   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80A57-4DB6-1649-3628-6715234A77A7}"/>
              </a:ext>
            </a:extLst>
          </p:cNvPr>
          <p:cNvSpPr/>
          <p:nvPr/>
        </p:nvSpPr>
        <p:spPr>
          <a:xfrm>
            <a:off x="8660580" y="78495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              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97945-A6F6-0CFA-9050-5F04E09C68B6}"/>
              </a:ext>
            </a:extLst>
          </p:cNvPr>
          <p:cNvSpPr txBox="1"/>
          <p:nvPr/>
        </p:nvSpPr>
        <p:spPr>
          <a:xfrm>
            <a:off x="3500284" y="664344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A1A6F-F766-958B-714A-58D4588F414D}"/>
              </a:ext>
            </a:extLst>
          </p:cNvPr>
          <p:cNvSpPr txBox="1"/>
          <p:nvPr/>
        </p:nvSpPr>
        <p:spPr>
          <a:xfrm>
            <a:off x="7787148" y="865239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69868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22EC-C092-4C5D-C836-F170AF1F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09486"/>
            <a:ext cx="5129981" cy="706591"/>
          </a:xfrm>
        </p:spPr>
        <p:txBody>
          <a:bodyPr/>
          <a:lstStyle/>
          <a:p>
            <a:r>
              <a:rPr lang="en-IN" dirty="0"/>
              <a:t>Patient Prescriptions: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0DA-D249-6A77-279A-475EE288D81D}"/>
              </a:ext>
            </a:extLst>
          </p:cNvPr>
          <p:cNvSpPr/>
          <p:nvPr/>
        </p:nvSpPr>
        <p:spPr>
          <a:xfrm>
            <a:off x="3136490" y="1519083"/>
            <a:ext cx="7226710" cy="3927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8BF87FC-D999-7534-10D9-18D0E81D1EAB}"/>
              </a:ext>
            </a:extLst>
          </p:cNvPr>
          <p:cNvSpPr txBox="1">
            <a:spLocks/>
          </p:cNvSpPr>
          <p:nvPr/>
        </p:nvSpPr>
        <p:spPr>
          <a:xfrm>
            <a:off x="6017343" y="233656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B38FF-243A-F4AB-8A5D-3B325C4EB3FE}"/>
              </a:ext>
            </a:extLst>
          </p:cNvPr>
          <p:cNvSpPr/>
          <p:nvPr/>
        </p:nvSpPr>
        <p:spPr>
          <a:xfrm>
            <a:off x="7329950" y="233655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9BBA2F-5BD3-0373-6FAF-EBA323A21869}"/>
              </a:ext>
            </a:extLst>
          </p:cNvPr>
          <p:cNvSpPr/>
          <p:nvPr/>
        </p:nvSpPr>
        <p:spPr>
          <a:xfrm>
            <a:off x="9878961" y="109486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2982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12035</TotalTime>
  <Words>144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Patient Search</vt:lpstr>
      <vt:lpstr>Patient Payment</vt:lpstr>
      <vt:lpstr>Expenses</vt:lpstr>
      <vt:lpstr>Profit/Loss</vt:lpstr>
      <vt:lpstr>Patient Prescriptions: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VEMULAKONDA</dc:creator>
  <cp:lastModifiedBy>RAJESH VEMULAKONDA</cp:lastModifiedBy>
  <cp:revision>25</cp:revision>
  <dcterms:created xsi:type="dcterms:W3CDTF">2024-09-04T16:27:16Z</dcterms:created>
  <dcterms:modified xsi:type="dcterms:W3CDTF">2024-10-06T08:36:48Z</dcterms:modified>
</cp:coreProperties>
</file>