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colors4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75" r:id="rId2"/>
    <p:sldId id="277" r:id="rId3"/>
    <p:sldId id="258" r:id="rId4"/>
    <p:sldId id="259" r:id="rId5"/>
    <p:sldId id="278" r:id="rId6"/>
    <p:sldId id="261" r:id="rId7"/>
    <p:sldId id="262" r:id="rId8"/>
    <p:sldId id="267" r:id="rId9"/>
    <p:sldId id="268" r:id="rId10"/>
    <p:sldId id="269" r:id="rId11"/>
    <p:sldId id="265" r:id="rId12"/>
    <p:sldId id="270" r:id="rId13"/>
    <p:sldId id="271" r:id="rId14"/>
    <p:sldId id="272" r:id="rId15"/>
    <p:sldId id="273" r:id="rId16"/>
    <p:sldId id="288" r:id="rId17"/>
    <p:sldId id="279" r:id="rId18"/>
    <p:sldId id="282" r:id="rId19"/>
    <p:sldId id="283" r:id="rId20"/>
    <p:sldId id="284" r:id="rId21"/>
    <p:sldId id="285" r:id="rId22"/>
    <p:sldId id="287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862"/>
    <a:srgbClr val="8E943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07" autoAdjust="0"/>
  </p:normalViewPr>
  <p:slideViewPr>
    <p:cSldViewPr>
      <p:cViewPr>
        <p:scale>
          <a:sx n="70" d="100"/>
          <a:sy n="70" d="100"/>
        </p:scale>
        <p:origin x="-1386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77CB0B-1288-4D04-B35E-CD72A49EC1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65636F-70CF-4B68-AF36-26B324BE61DA}">
      <dgm:prSet phldrT="[Text]"/>
      <dgm:spPr/>
      <dgm:t>
        <a:bodyPr/>
        <a:lstStyle/>
        <a:p>
          <a:r>
            <a:rPr lang="en-US" dirty="0" smtClean="0"/>
            <a:t>User registration</a:t>
          </a:r>
          <a:endParaRPr lang="en-US" dirty="0"/>
        </a:p>
      </dgm:t>
    </dgm:pt>
    <dgm:pt modelId="{23DD2006-6C4D-4AB6-AAAD-E49EAD2207AA}" type="parTrans" cxnId="{828146F0-AD5E-43C9-8A7B-F3658EF5DD29}">
      <dgm:prSet/>
      <dgm:spPr/>
      <dgm:t>
        <a:bodyPr/>
        <a:lstStyle/>
        <a:p>
          <a:endParaRPr lang="en-US"/>
        </a:p>
      </dgm:t>
    </dgm:pt>
    <dgm:pt modelId="{5EF39197-EA76-4101-A5E7-EE1C02AC5EF9}" type="sibTrans" cxnId="{828146F0-AD5E-43C9-8A7B-F3658EF5DD29}">
      <dgm:prSet/>
      <dgm:spPr/>
      <dgm:t>
        <a:bodyPr/>
        <a:lstStyle/>
        <a:p>
          <a:endParaRPr lang="en-US"/>
        </a:p>
      </dgm:t>
    </dgm:pt>
    <dgm:pt modelId="{518A5423-0900-4371-AFE3-3730D8BAA9AA}">
      <dgm:prSet phldrT="[Text]"/>
      <dgm:spPr/>
      <dgm:t>
        <a:bodyPr/>
        <a:lstStyle/>
        <a:p>
          <a:r>
            <a:rPr lang="en-US" dirty="0" smtClean="0"/>
            <a:t>User Authentication</a:t>
          </a:r>
          <a:endParaRPr lang="en-US" dirty="0"/>
        </a:p>
      </dgm:t>
    </dgm:pt>
    <dgm:pt modelId="{78F9E1D0-F2F8-4F37-A304-E25609FB5945}" type="parTrans" cxnId="{8A94CAC0-72C0-400E-8A81-B0194ED2D14D}">
      <dgm:prSet/>
      <dgm:spPr/>
      <dgm:t>
        <a:bodyPr/>
        <a:lstStyle/>
        <a:p>
          <a:endParaRPr lang="en-US"/>
        </a:p>
      </dgm:t>
    </dgm:pt>
    <dgm:pt modelId="{1F754539-A67D-4AC4-991A-B3009D00ADAC}" type="sibTrans" cxnId="{8A94CAC0-72C0-400E-8A81-B0194ED2D14D}">
      <dgm:prSet/>
      <dgm:spPr/>
      <dgm:t>
        <a:bodyPr/>
        <a:lstStyle/>
        <a:p>
          <a:endParaRPr lang="en-US"/>
        </a:p>
      </dgm:t>
    </dgm:pt>
    <dgm:pt modelId="{2510919C-B070-4ECA-AFEE-9B59B63B06FB}">
      <dgm:prSet phldrT="[Text]"/>
      <dgm:spPr/>
      <dgm:t>
        <a:bodyPr/>
        <a:lstStyle/>
        <a:p>
          <a:r>
            <a:rPr lang="en-US" dirty="0" smtClean="0"/>
            <a:t>Add Patient/Staff</a:t>
          </a:r>
          <a:endParaRPr lang="en-US" dirty="0"/>
        </a:p>
      </dgm:t>
    </dgm:pt>
    <dgm:pt modelId="{FAD31ACD-57CB-4A77-B432-957384959DB3}" type="parTrans" cxnId="{2C8BFA5D-24F3-4E71-9ABD-C963E1D9A967}">
      <dgm:prSet/>
      <dgm:spPr/>
      <dgm:t>
        <a:bodyPr/>
        <a:lstStyle/>
        <a:p>
          <a:endParaRPr lang="en-US"/>
        </a:p>
      </dgm:t>
    </dgm:pt>
    <dgm:pt modelId="{CF801A62-0C02-4978-A4CB-873A59224745}" type="sibTrans" cxnId="{2C8BFA5D-24F3-4E71-9ABD-C963E1D9A967}">
      <dgm:prSet/>
      <dgm:spPr/>
      <dgm:t>
        <a:bodyPr/>
        <a:lstStyle/>
        <a:p>
          <a:endParaRPr lang="en-US"/>
        </a:p>
      </dgm:t>
    </dgm:pt>
    <dgm:pt modelId="{2B0F7AF8-7586-4CD6-BE96-B620A1D6B23C}">
      <dgm:prSet phldrT="[Text]"/>
      <dgm:spPr/>
      <dgm:t>
        <a:bodyPr/>
        <a:lstStyle/>
        <a:p>
          <a:r>
            <a:rPr lang="en-US" dirty="0" smtClean="0"/>
            <a:t>Delete Patient/Staff</a:t>
          </a:r>
          <a:endParaRPr lang="en-US" dirty="0"/>
        </a:p>
      </dgm:t>
    </dgm:pt>
    <dgm:pt modelId="{4EBCA520-2A86-4A78-B644-18058FE5807C}" type="parTrans" cxnId="{5B1303E5-7341-4240-8D23-E20631C54A6A}">
      <dgm:prSet/>
      <dgm:spPr/>
      <dgm:t>
        <a:bodyPr/>
        <a:lstStyle/>
        <a:p>
          <a:endParaRPr lang="en-US"/>
        </a:p>
      </dgm:t>
    </dgm:pt>
    <dgm:pt modelId="{9B3B59AA-226B-4D1E-98D3-0746171BE79A}" type="sibTrans" cxnId="{5B1303E5-7341-4240-8D23-E20631C54A6A}">
      <dgm:prSet/>
      <dgm:spPr/>
      <dgm:t>
        <a:bodyPr/>
        <a:lstStyle/>
        <a:p>
          <a:endParaRPr lang="en-US"/>
        </a:p>
      </dgm:t>
    </dgm:pt>
    <dgm:pt modelId="{5EDCE34F-660E-413D-B7A9-87D4ABCA6111}">
      <dgm:prSet phldrT="[Text]"/>
      <dgm:spPr/>
      <dgm:t>
        <a:bodyPr/>
        <a:lstStyle/>
        <a:p>
          <a:r>
            <a:rPr lang="en-US" dirty="0" smtClean="0"/>
            <a:t>Send Email Alert</a:t>
          </a:r>
          <a:endParaRPr lang="en-US" dirty="0"/>
        </a:p>
      </dgm:t>
    </dgm:pt>
    <dgm:pt modelId="{B1628DF4-947B-4F6B-A680-97F4A81AB238}" type="parTrans" cxnId="{8EBF347D-5BAF-4D22-B3F6-33F481868179}">
      <dgm:prSet/>
      <dgm:spPr/>
      <dgm:t>
        <a:bodyPr/>
        <a:lstStyle/>
        <a:p>
          <a:endParaRPr lang="en-US"/>
        </a:p>
      </dgm:t>
    </dgm:pt>
    <dgm:pt modelId="{2EAB2C33-0AA0-477D-844C-919F4FC3630E}" type="sibTrans" cxnId="{8EBF347D-5BAF-4D22-B3F6-33F481868179}">
      <dgm:prSet/>
      <dgm:spPr/>
      <dgm:t>
        <a:bodyPr/>
        <a:lstStyle/>
        <a:p>
          <a:endParaRPr lang="en-US"/>
        </a:p>
      </dgm:t>
    </dgm:pt>
    <dgm:pt modelId="{B8E19CF8-5ABA-47B4-9E3F-B50DA02493B6}">
      <dgm:prSet phldrT="[Text]"/>
      <dgm:spPr/>
      <dgm:t>
        <a:bodyPr/>
        <a:lstStyle/>
        <a:p>
          <a:endParaRPr lang="en-US" dirty="0"/>
        </a:p>
      </dgm:t>
    </dgm:pt>
    <dgm:pt modelId="{DE95F099-0A92-4EE3-960E-3DA2D1986BCE}" type="parTrans" cxnId="{6235478A-E3AB-41F7-AFAD-E2F3EF099580}">
      <dgm:prSet/>
      <dgm:spPr/>
      <dgm:t>
        <a:bodyPr/>
        <a:lstStyle/>
        <a:p>
          <a:endParaRPr lang="en-US"/>
        </a:p>
      </dgm:t>
    </dgm:pt>
    <dgm:pt modelId="{82449AF1-287A-435B-9418-753D2D8CF92C}" type="sibTrans" cxnId="{6235478A-E3AB-41F7-AFAD-E2F3EF099580}">
      <dgm:prSet/>
      <dgm:spPr/>
      <dgm:t>
        <a:bodyPr/>
        <a:lstStyle/>
        <a:p>
          <a:endParaRPr lang="en-US"/>
        </a:p>
      </dgm:t>
    </dgm:pt>
    <dgm:pt modelId="{5D8FD5E7-8EF7-4EBC-B3E4-6A0DD7DC1715}">
      <dgm:prSet phldrT="[Text]"/>
      <dgm:spPr/>
      <dgm:t>
        <a:bodyPr/>
        <a:lstStyle/>
        <a:p>
          <a:r>
            <a:rPr lang="en-US" dirty="0" smtClean="0"/>
            <a:t>Display All Nurse</a:t>
          </a:r>
          <a:endParaRPr lang="en-US" dirty="0"/>
        </a:p>
      </dgm:t>
    </dgm:pt>
    <dgm:pt modelId="{C8A0B5E5-A152-4F38-93F9-9CCD384A55C8}" type="parTrans" cxnId="{DA30F056-59B3-4F48-B96D-F8047B877DD9}">
      <dgm:prSet/>
      <dgm:spPr/>
      <dgm:t>
        <a:bodyPr/>
        <a:lstStyle/>
        <a:p>
          <a:endParaRPr lang="en-US"/>
        </a:p>
      </dgm:t>
    </dgm:pt>
    <dgm:pt modelId="{A2607C56-14D4-4044-9BA0-4E6DE8050CEB}" type="sibTrans" cxnId="{DA30F056-59B3-4F48-B96D-F8047B877DD9}">
      <dgm:prSet/>
      <dgm:spPr/>
      <dgm:t>
        <a:bodyPr/>
        <a:lstStyle/>
        <a:p>
          <a:endParaRPr lang="en-US"/>
        </a:p>
      </dgm:t>
    </dgm:pt>
    <dgm:pt modelId="{55E735D8-D097-4B69-A164-AAD08D4E5A96}">
      <dgm:prSet phldrT="[Text]"/>
      <dgm:spPr/>
      <dgm:t>
        <a:bodyPr/>
        <a:lstStyle/>
        <a:p>
          <a:r>
            <a:rPr lang="en-US" dirty="0" smtClean="0"/>
            <a:t>Display All Patient</a:t>
          </a:r>
          <a:endParaRPr lang="en-US" dirty="0"/>
        </a:p>
      </dgm:t>
    </dgm:pt>
    <dgm:pt modelId="{75016D08-E60C-4F64-8126-90D150C30EB9}" type="parTrans" cxnId="{93CB0520-0D2D-4BE9-99B1-14CB424BB06F}">
      <dgm:prSet/>
      <dgm:spPr/>
      <dgm:t>
        <a:bodyPr/>
        <a:lstStyle/>
        <a:p>
          <a:endParaRPr lang="en-US"/>
        </a:p>
      </dgm:t>
    </dgm:pt>
    <dgm:pt modelId="{6661BE0B-ED8E-4F26-A602-344EFD45B72C}" type="sibTrans" cxnId="{93CB0520-0D2D-4BE9-99B1-14CB424BB06F}">
      <dgm:prSet/>
      <dgm:spPr/>
      <dgm:t>
        <a:bodyPr/>
        <a:lstStyle/>
        <a:p>
          <a:endParaRPr lang="en-US"/>
        </a:p>
      </dgm:t>
    </dgm:pt>
    <dgm:pt modelId="{66D68961-8DBE-4227-8344-CFEEC8071F77}">
      <dgm:prSet phldrT="[Text]"/>
      <dgm:spPr/>
      <dgm:t>
        <a:bodyPr/>
        <a:lstStyle/>
        <a:p>
          <a:r>
            <a:rPr lang="en-US" dirty="0" smtClean="0"/>
            <a:t>Functionalities Implemented</a:t>
          </a:r>
          <a:endParaRPr lang="en-US" dirty="0"/>
        </a:p>
      </dgm:t>
    </dgm:pt>
    <dgm:pt modelId="{DCF59C4F-4E38-4127-8EFC-C4ECC5DB5C50}" type="parTrans" cxnId="{B5D2F1BE-D3B0-47B2-BF5D-0A1E1B289699}">
      <dgm:prSet/>
      <dgm:spPr/>
      <dgm:t>
        <a:bodyPr/>
        <a:lstStyle/>
        <a:p>
          <a:endParaRPr lang="en-US"/>
        </a:p>
      </dgm:t>
    </dgm:pt>
    <dgm:pt modelId="{6EA21AD2-E0B7-4260-88D0-F420B1698165}" type="sibTrans" cxnId="{B5D2F1BE-D3B0-47B2-BF5D-0A1E1B289699}">
      <dgm:prSet/>
      <dgm:spPr/>
      <dgm:t>
        <a:bodyPr/>
        <a:lstStyle/>
        <a:p>
          <a:endParaRPr lang="en-US"/>
        </a:p>
      </dgm:t>
    </dgm:pt>
    <dgm:pt modelId="{08862DF7-379B-485A-9A18-73000516DF57}" type="pres">
      <dgm:prSet presAssocID="{3A77CB0B-1288-4D04-B35E-CD72A49EC1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5E479A-4E6B-41B3-B0F9-5CDB8D0AE955}" type="pres">
      <dgm:prSet presAssocID="{66D68961-8DBE-4227-8344-CFEEC8071F7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7ADBE-8C6F-4772-92CF-B680FD3C72C6}" type="pres">
      <dgm:prSet presAssocID="{66D68961-8DBE-4227-8344-CFEEC8071F7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6C56CF-EC05-4C2D-9E8D-DE01A5114EC9}" type="presOf" srcId="{5D8FD5E7-8EF7-4EBC-B3E4-6A0DD7DC1715}" destId="{1AA7ADBE-8C6F-4772-92CF-B680FD3C72C6}" srcOrd="0" destOrd="5" presId="urn:microsoft.com/office/officeart/2005/8/layout/vList2"/>
    <dgm:cxn modelId="{A3982A56-F8E2-419F-AC41-6E94CE954769}" type="presOf" srcId="{5EDCE34F-660E-413D-B7A9-87D4ABCA6111}" destId="{1AA7ADBE-8C6F-4772-92CF-B680FD3C72C6}" srcOrd="0" destOrd="4" presId="urn:microsoft.com/office/officeart/2005/8/layout/vList2"/>
    <dgm:cxn modelId="{6235478A-E3AB-41F7-AFAD-E2F3EF099580}" srcId="{66D68961-8DBE-4227-8344-CFEEC8071F77}" destId="{B8E19CF8-5ABA-47B4-9E3F-B50DA02493B6}" srcOrd="7" destOrd="0" parTransId="{DE95F099-0A92-4EE3-960E-3DA2D1986BCE}" sibTransId="{82449AF1-287A-435B-9418-753D2D8CF92C}"/>
    <dgm:cxn modelId="{93CB0520-0D2D-4BE9-99B1-14CB424BB06F}" srcId="{66D68961-8DBE-4227-8344-CFEEC8071F77}" destId="{55E735D8-D097-4B69-A164-AAD08D4E5A96}" srcOrd="6" destOrd="0" parTransId="{75016D08-E60C-4F64-8126-90D150C30EB9}" sibTransId="{6661BE0B-ED8E-4F26-A602-344EFD45B72C}"/>
    <dgm:cxn modelId="{682194CC-A723-407C-BF92-9AAA7EA15CBB}" type="presOf" srcId="{55E735D8-D097-4B69-A164-AAD08D4E5A96}" destId="{1AA7ADBE-8C6F-4772-92CF-B680FD3C72C6}" srcOrd="0" destOrd="6" presId="urn:microsoft.com/office/officeart/2005/8/layout/vList2"/>
    <dgm:cxn modelId="{B5D2F1BE-D3B0-47B2-BF5D-0A1E1B289699}" srcId="{3A77CB0B-1288-4D04-B35E-CD72A49EC11E}" destId="{66D68961-8DBE-4227-8344-CFEEC8071F77}" srcOrd="0" destOrd="0" parTransId="{DCF59C4F-4E38-4127-8EFC-C4ECC5DB5C50}" sibTransId="{6EA21AD2-E0B7-4260-88D0-F420B1698165}"/>
    <dgm:cxn modelId="{5B1303E5-7341-4240-8D23-E20631C54A6A}" srcId="{66D68961-8DBE-4227-8344-CFEEC8071F77}" destId="{2B0F7AF8-7586-4CD6-BE96-B620A1D6B23C}" srcOrd="3" destOrd="0" parTransId="{4EBCA520-2A86-4A78-B644-18058FE5807C}" sibTransId="{9B3B59AA-226B-4D1E-98D3-0746171BE79A}"/>
    <dgm:cxn modelId="{8A94CAC0-72C0-400E-8A81-B0194ED2D14D}" srcId="{66D68961-8DBE-4227-8344-CFEEC8071F77}" destId="{518A5423-0900-4371-AFE3-3730D8BAA9AA}" srcOrd="1" destOrd="0" parTransId="{78F9E1D0-F2F8-4F37-A304-E25609FB5945}" sibTransId="{1F754539-A67D-4AC4-991A-B3009D00ADAC}"/>
    <dgm:cxn modelId="{828146F0-AD5E-43C9-8A7B-F3658EF5DD29}" srcId="{66D68961-8DBE-4227-8344-CFEEC8071F77}" destId="{4E65636F-70CF-4B68-AF36-26B324BE61DA}" srcOrd="0" destOrd="0" parTransId="{23DD2006-6C4D-4AB6-AAAD-E49EAD2207AA}" sibTransId="{5EF39197-EA76-4101-A5E7-EE1C02AC5EF9}"/>
    <dgm:cxn modelId="{8EBF347D-5BAF-4D22-B3F6-33F481868179}" srcId="{66D68961-8DBE-4227-8344-CFEEC8071F77}" destId="{5EDCE34F-660E-413D-B7A9-87D4ABCA6111}" srcOrd="4" destOrd="0" parTransId="{B1628DF4-947B-4F6B-A680-97F4A81AB238}" sibTransId="{2EAB2C33-0AA0-477D-844C-919F4FC3630E}"/>
    <dgm:cxn modelId="{513F2C8E-396E-4F61-8887-DA327B116C75}" type="presOf" srcId="{4E65636F-70CF-4B68-AF36-26B324BE61DA}" destId="{1AA7ADBE-8C6F-4772-92CF-B680FD3C72C6}" srcOrd="0" destOrd="0" presId="urn:microsoft.com/office/officeart/2005/8/layout/vList2"/>
    <dgm:cxn modelId="{1D79157F-FF97-4F63-800C-25B309477D11}" type="presOf" srcId="{B8E19CF8-5ABA-47B4-9E3F-B50DA02493B6}" destId="{1AA7ADBE-8C6F-4772-92CF-B680FD3C72C6}" srcOrd="0" destOrd="7" presId="urn:microsoft.com/office/officeart/2005/8/layout/vList2"/>
    <dgm:cxn modelId="{2C8BFA5D-24F3-4E71-9ABD-C963E1D9A967}" srcId="{66D68961-8DBE-4227-8344-CFEEC8071F77}" destId="{2510919C-B070-4ECA-AFEE-9B59B63B06FB}" srcOrd="2" destOrd="0" parTransId="{FAD31ACD-57CB-4A77-B432-957384959DB3}" sibTransId="{CF801A62-0C02-4978-A4CB-873A59224745}"/>
    <dgm:cxn modelId="{DA30F056-59B3-4F48-B96D-F8047B877DD9}" srcId="{66D68961-8DBE-4227-8344-CFEEC8071F77}" destId="{5D8FD5E7-8EF7-4EBC-B3E4-6A0DD7DC1715}" srcOrd="5" destOrd="0" parTransId="{C8A0B5E5-A152-4F38-93F9-9CCD384A55C8}" sibTransId="{A2607C56-14D4-4044-9BA0-4E6DE8050CEB}"/>
    <dgm:cxn modelId="{715C1469-B95E-4EB2-BDB1-6DF3372174B8}" type="presOf" srcId="{518A5423-0900-4371-AFE3-3730D8BAA9AA}" destId="{1AA7ADBE-8C6F-4772-92CF-B680FD3C72C6}" srcOrd="0" destOrd="1" presId="urn:microsoft.com/office/officeart/2005/8/layout/vList2"/>
    <dgm:cxn modelId="{31CAA6C7-69F4-48F4-88F0-910A4469C1AB}" type="presOf" srcId="{66D68961-8DBE-4227-8344-CFEEC8071F77}" destId="{8B5E479A-4E6B-41B3-B0F9-5CDB8D0AE955}" srcOrd="0" destOrd="0" presId="urn:microsoft.com/office/officeart/2005/8/layout/vList2"/>
    <dgm:cxn modelId="{1D797C1E-4874-49EF-BF6D-C26049BE20BA}" type="presOf" srcId="{3A77CB0B-1288-4D04-B35E-CD72A49EC11E}" destId="{08862DF7-379B-485A-9A18-73000516DF57}" srcOrd="0" destOrd="0" presId="urn:microsoft.com/office/officeart/2005/8/layout/vList2"/>
    <dgm:cxn modelId="{EE6DBC4C-3D9A-4E5B-A737-A7A3556AFB40}" type="presOf" srcId="{2510919C-B070-4ECA-AFEE-9B59B63B06FB}" destId="{1AA7ADBE-8C6F-4772-92CF-B680FD3C72C6}" srcOrd="0" destOrd="2" presId="urn:microsoft.com/office/officeart/2005/8/layout/vList2"/>
    <dgm:cxn modelId="{90B09622-BE89-4196-BC34-AE9FB6C440E8}" type="presOf" srcId="{2B0F7AF8-7586-4CD6-BE96-B620A1D6B23C}" destId="{1AA7ADBE-8C6F-4772-92CF-B680FD3C72C6}" srcOrd="0" destOrd="3" presId="urn:microsoft.com/office/officeart/2005/8/layout/vList2"/>
    <dgm:cxn modelId="{E7CD3AD0-26D0-41A6-8C51-F7C7570C8755}" type="presParOf" srcId="{08862DF7-379B-485A-9A18-73000516DF57}" destId="{8B5E479A-4E6B-41B3-B0F9-5CDB8D0AE955}" srcOrd="0" destOrd="0" presId="urn:microsoft.com/office/officeart/2005/8/layout/vList2"/>
    <dgm:cxn modelId="{51F62AA4-68CC-4D4C-A2E9-35670B92755F}" type="presParOf" srcId="{08862DF7-379B-485A-9A18-73000516DF57}" destId="{1AA7ADBE-8C6F-4772-92CF-B680FD3C72C6}" srcOrd="1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4F59C1-CA2D-4053-BA13-5C2563045BC2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548E0A-67BC-44A8-AF8E-C0E970488301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smtClean="0"/>
            <a:t> </a:t>
          </a:r>
          <a:endParaRPr lang="en-US" dirty="0"/>
        </a:p>
      </dgm:t>
    </dgm:pt>
    <dgm:pt modelId="{04099755-9B8D-4C49-9F62-773A36A2A5BB}" type="parTrans" cxnId="{EA525267-B432-4D4B-95B3-FFAF54D548A5}">
      <dgm:prSet/>
      <dgm:spPr/>
      <dgm:t>
        <a:bodyPr/>
        <a:lstStyle/>
        <a:p>
          <a:endParaRPr lang="en-US"/>
        </a:p>
      </dgm:t>
    </dgm:pt>
    <dgm:pt modelId="{1FD8B53E-FB50-40C8-B567-4FFF2A28D0EB}" type="sibTrans" cxnId="{EA525267-B432-4D4B-95B3-FFAF54D548A5}">
      <dgm:prSet/>
      <dgm:spPr/>
      <dgm:t>
        <a:bodyPr/>
        <a:lstStyle/>
        <a:p>
          <a:endParaRPr lang="en-US"/>
        </a:p>
      </dgm:t>
    </dgm:pt>
    <dgm:pt modelId="{88ABAD13-235A-4769-A799-F39E589D1A0B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smtClean="0"/>
            <a:t> </a:t>
          </a:r>
          <a:endParaRPr lang="en-US" dirty="0"/>
        </a:p>
      </dgm:t>
    </dgm:pt>
    <dgm:pt modelId="{3509DE0F-E047-4E72-B662-1385438A3F19}" type="sibTrans" cxnId="{0F0D1E53-4459-4439-A87A-891CF43B26B9}">
      <dgm:prSet/>
      <dgm:spPr/>
      <dgm:t>
        <a:bodyPr/>
        <a:lstStyle/>
        <a:p>
          <a:endParaRPr lang="en-US"/>
        </a:p>
      </dgm:t>
    </dgm:pt>
    <dgm:pt modelId="{0386D04C-0782-44A2-913F-677C2019DBB5}" type="parTrans" cxnId="{0F0D1E53-4459-4439-A87A-891CF43B26B9}">
      <dgm:prSet/>
      <dgm:spPr/>
      <dgm:t>
        <a:bodyPr/>
        <a:lstStyle/>
        <a:p>
          <a:endParaRPr lang="en-US"/>
        </a:p>
      </dgm:t>
    </dgm:pt>
    <dgm:pt modelId="{4D39E75E-91C8-476F-9345-1741E1EE1D6B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D7C635C2-2424-41DD-BAAA-8AD9E1EDED58}" type="sibTrans" cxnId="{744996BD-0BEC-40C5-A0D6-6906ED520ED8}">
      <dgm:prSet/>
      <dgm:spPr/>
      <dgm:t>
        <a:bodyPr/>
        <a:lstStyle/>
        <a:p>
          <a:endParaRPr lang="en-US"/>
        </a:p>
      </dgm:t>
    </dgm:pt>
    <dgm:pt modelId="{DB78E02A-C31C-495B-8617-6653EB199BB7}" type="parTrans" cxnId="{744996BD-0BEC-40C5-A0D6-6906ED520ED8}">
      <dgm:prSet/>
      <dgm:spPr/>
      <dgm:t>
        <a:bodyPr/>
        <a:lstStyle/>
        <a:p>
          <a:endParaRPr lang="en-US"/>
        </a:p>
      </dgm:t>
    </dgm:pt>
    <dgm:pt modelId="{765B8174-538B-4029-9E2C-0826225DFCC6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4212DEDC-32DA-4064-9D2B-90EBBDF75DF3}" type="sibTrans" cxnId="{7E1A12C7-07FA-49A7-AE42-71D75B63070B}">
      <dgm:prSet/>
      <dgm:spPr/>
      <dgm:t>
        <a:bodyPr/>
        <a:lstStyle/>
        <a:p>
          <a:endParaRPr lang="en-US"/>
        </a:p>
      </dgm:t>
    </dgm:pt>
    <dgm:pt modelId="{EF216CF6-5BDF-4523-A01D-7280BF170F8E}" type="parTrans" cxnId="{7E1A12C7-07FA-49A7-AE42-71D75B63070B}">
      <dgm:prSet/>
      <dgm:spPr/>
      <dgm:t>
        <a:bodyPr/>
        <a:lstStyle/>
        <a:p>
          <a:endParaRPr lang="en-US"/>
        </a:p>
      </dgm:t>
    </dgm:pt>
    <dgm:pt modelId="{89C48454-EEBF-49D4-A2C7-F522A891EF74}" type="pres">
      <dgm:prSet presAssocID="{724F59C1-CA2D-4053-BA13-5C2563045BC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29641C-21EE-495F-97AA-76A62BD56FB7}" type="pres">
      <dgm:prSet presAssocID="{3A548E0A-67BC-44A8-AF8E-C0E97048830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0C2B0-2610-4124-B881-225036A9794E}" type="pres">
      <dgm:prSet presAssocID="{1FD8B53E-FB50-40C8-B567-4FFF2A28D0EB}" presName="sibTrans" presStyleCnt="0"/>
      <dgm:spPr/>
    </dgm:pt>
    <dgm:pt modelId="{6423319C-D84E-4DF2-8CD7-442A6E6BC829}" type="pres">
      <dgm:prSet presAssocID="{88ABAD13-235A-4769-A799-F39E589D1A0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E44FAA-B000-46F5-A3E0-8EAB536346BB}" type="pres">
      <dgm:prSet presAssocID="{3509DE0F-E047-4E72-B662-1385438A3F19}" presName="sibTrans" presStyleCnt="0"/>
      <dgm:spPr/>
    </dgm:pt>
    <dgm:pt modelId="{52752832-8D96-4D69-86A6-CE39939CBDD9}" type="pres">
      <dgm:prSet presAssocID="{765B8174-538B-4029-9E2C-0826225DFCC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270318-80DA-4CBE-B36E-9081FAAEA50E}" type="presOf" srcId="{4D39E75E-91C8-476F-9345-1741E1EE1D6B}" destId="{6423319C-D84E-4DF2-8CD7-442A6E6BC829}" srcOrd="0" destOrd="1" presId="urn:microsoft.com/office/officeart/2005/8/layout/hList6"/>
    <dgm:cxn modelId="{7E1A12C7-07FA-49A7-AE42-71D75B63070B}" srcId="{724F59C1-CA2D-4053-BA13-5C2563045BC2}" destId="{765B8174-538B-4029-9E2C-0826225DFCC6}" srcOrd="2" destOrd="0" parTransId="{EF216CF6-5BDF-4523-A01D-7280BF170F8E}" sibTransId="{4212DEDC-32DA-4064-9D2B-90EBBDF75DF3}"/>
    <dgm:cxn modelId="{0F0D1E53-4459-4439-A87A-891CF43B26B9}" srcId="{724F59C1-CA2D-4053-BA13-5C2563045BC2}" destId="{88ABAD13-235A-4769-A799-F39E589D1A0B}" srcOrd="1" destOrd="0" parTransId="{0386D04C-0782-44A2-913F-677C2019DBB5}" sibTransId="{3509DE0F-E047-4E72-B662-1385438A3F19}"/>
    <dgm:cxn modelId="{22D0932A-9A96-4DD2-BC07-545C1099DD54}" type="presOf" srcId="{3A548E0A-67BC-44A8-AF8E-C0E970488301}" destId="{2129641C-21EE-495F-97AA-76A62BD56FB7}" srcOrd="0" destOrd="0" presId="urn:microsoft.com/office/officeart/2005/8/layout/hList6"/>
    <dgm:cxn modelId="{CC7189B4-E7D8-4823-A805-B415CC3E2E5F}" type="presOf" srcId="{724F59C1-CA2D-4053-BA13-5C2563045BC2}" destId="{89C48454-EEBF-49D4-A2C7-F522A891EF74}" srcOrd="0" destOrd="0" presId="urn:microsoft.com/office/officeart/2005/8/layout/hList6"/>
    <dgm:cxn modelId="{744996BD-0BEC-40C5-A0D6-6906ED520ED8}" srcId="{88ABAD13-235A-4769-A799-F39E589D1A0B}" destId="{4D39E75E-91C8-476F-9345-1741E1EE1D6B}" srcOrd="0" destOrd="0" parTransId="{DB78E02A-C31C-495B-8617-6653EB199BB7}" sibTransId="{D7C635C2-2424-41DD-BAAA-8AD9E1EDED58}"/>
    <dgm:cxn modelId="{200333D2-6840-4C0B-95CB-B610BB804D81}" type="presOf" srcId="{765B8174-538B-4029-9E2C-0826225DFCC6}" destId="{52752832-8D96-4D69-86A6-CE39939CBDD9}" srcOrd="0" destOrd="0" presId="urn:microsoft.com/office/officeart/2005/8/layout/hList6"/>
    <dgm:cxn modelId="{2EFCA001-28E4-476E-B954-3E03E8B9F4CC}" type="presOf" srcId="{88ABAD13-235A-4769-A799-F39E589D1A0B}" destId="{6423319C-D84E-4DF2-8CD7-442A6E6BC829}" srcOrd="0" destOrd="0" presId="urn:microsoft.com/office/officeart/2005/8/layout/hList6"/>
    <dgm:cxn modelId="{EA525267-B432-4D4B-95B3-FFAF54D548A5}" srcId="{724F59C1-CA2D-4053-BA13-5C2563045BC2}" destId="{3A548E0A-67BC-44A8-AF8E-C0E970488301}" srcOrd="0" destOrd="0" parTransId="{04099755-9B8D-4C49-9F62-773A36A2A5BB}" sibTransId="{1FD8B53E-FB50-40C8-B567-4FFF2A28D0EB}"/>
    <dgm:cxn modelId="{061754E1-31BA-4B82-A37A-D8D9D6EBC4A4}" type="presParOf" srcId="{89C48454-EEBF-49D4-A2C7-F522A891EF74}" destId="{2129641C-21EE-495F-97AA-76A62BD56FB7}" srcOrd="0" destOrd="0" presId="urn:microsoft.com/office/officeart/2005/8/layout/hList6"/>
    <dgm:cxn modelId="{5F5E9E6E-46E7-4B6C-8D11-ECEDB1BAEED9}" type="presParOf" srcId="{89C48454-EEBF-49D4-A2C7-F522A891EF74}" destId="{0830C2B0-2610-4124-B881-225036A9794E}" srcOrd="1" destOrd="0" presId="urn:microsoft.com/office/officeart/2005/8/layout/hList6"/>
    <dgm:cxn modelId="{309E4EFE-E919-457E-A4A5-18AF315EEA57}" type="presParOf" srcId="{89C48454-EEBF-49D4-A2C7-F522A891EF74}" destId="{6423319C-D84E-4DF2-8CD7-442A6E6BC829}" srcOrd="2" destOrd="0" presId="urn:microsoft.com/office/officeart/2005/8/layout/hList6"/>
    <dgm:cxn modelId="{B0D805BF-2E94-437E-84F4-7937F533E15C}" type="presParOf" srcId="{89C48454-EEBF-49D4-A2C7-F522A891EF74}" destId="{E2E44FAA-B000-46F5-A3E0-8EAB536346BB}" srcOrd="3" destOrd="0" presId="urn:microsoft.com/office/officeart/2005/8/layout/hList6"/>
    <dgm:cxn modelId="{421906E7-2C74-443C-B054-D67C5E5022CF}" type="presParOf" srcId="{89C48454-EEBF-49D4-A2C7-F522A891EF74}" destId="{52752832-8D96-4D69-86A6-CE39939CBDD9}" srcOrd="4" destOrd="0" presId="urn:microsoft.com/office/officeart/2005/8/layout/hList6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B0FF60-76AB-42DF-8290-8CC28E1D401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55DAC0-D846-4647-816E-1B6FF11FB1B3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A1F9C14-739A-403F-8838-5BE0F3BD2459}" type="parTrans" cxnId="{226C2E4C-53EC-4D53-B7DE-30447AADBE20}">
      <dgm:prSet/>
      <dgm:spPr/>
      <dgm:t>
        <a:bodyPr/>
        <a:lstStyle/>
        <a:p>
          <a:endParaRPr lang="en-US"/>
        </a:p>
      </dgm:t>
    </dgm:pt>
    <dgm:pt modelId="{29B1DBC6-7BF7-4086-AF86-002C21961F9B}" type="sibTrans" cxnId="{226C2E4C-53EC-4D53-B7DE-30447AADBE20}">
      <dgm:prSet/>
      <dgm:spPr/>
      <dgm:t>
        <a:bodyPr/>
        <a:lstStyle/>
        <a:p>
          <a:endParaRPr lang="en-US"/>
        </a:p>
      </dgm:t>
    </dgm:pt>
    <dgm:pt modelId="{261E9364-D9DF-4882-A2B2-FD5BE766E408}">
      <dgm:prSet phldrT="[Text]"/>
      <dgm:spPr/>
      <dgm:t>
        <a:bodyPr/>
        <a:lstStyle/>
        <a:p>
          <a:r>
            <a:rPr lang="en-US" dirty="0" smtClean="0"/>
            <a:t>Mysql-connector-java.jar file is required to connect to </a:t>
          </a:r>
          <a:r>
            <a:rPr lang="en-US" dirty="0" err="1" smtClean="0"/>
            <a:t>Mysql</a:t>
          </a:r>
          <a:r>
            <a:rPr lang="en-US" dirty="0" smtClean="0"/>
            <a:t> database from java </a:t>
          </a:r>
          <a:endParaRPr lang="en-US" dirty="0"/>
        </a:p>
      </dgm:t>
    </dgm:pt>
    <dgm:pt modelId="{761D3195-0A87-4C4E-A2A4-2D721B28211F}" type="parTrans" cxnId="{2B517B1F-DD34-44EC-B51F-953DBDB89390}">
      <dgm:prSet/>
      <dgm:spPr/>
      <dgm:t>
        <a:bodyPr/>
        <a:lstStyle/>
        <a:p>
          <a:endParaRPr lang="en-US"/>
        </a:p>
      </dgm:t>
    </dgm:pt>
    <dgm:pt modelId="{08B0918B-BD95-4C9E-8BF4-C6DC6934DECC}" type="sibTrans" cxnId="{2B517B1F-DD34-44EC-B51F-953DBDB89390}">
      <dgm:prSet/>
      <dgm:spPr/>
      <dgm:t>
        <a:bodyPr/>
        <a:lstStyle/>
        <a:p>
          <a:endParaRPr lang="en-US"/>
        </a:p>
      </dgm:t>
    </dgm:pt>
    <dgm:pt modelId="{47C6EE4B-84C2-48CD-9D38-40A61B304D9B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C8FC0642-1491-422B-8503-82ADD623848D}" type="parTrans" cxnId="{5EF252F2-FD9E-4A42-B96C-A15AA7494F9C}">
      <dgm:prSet/>
      <dgm:spPr/>
      <dgm:t>
        <a:bodyPr/>
        <a:lstStyle/>
        <a:p>
          <a:endParaRPr lang="en-US"/>
        </a:p>
      </dgm:t>
    </dgm:pt>
    <dgm:pt modelId="{04FBE8EC-484C-40BF-90AF-AFFBBDC9E5A7}" type="sibTrans" cxnId="{5EF252F2-FD9E-4A42-B96C-A15AA7494F9C}">
      <dgm:prSet/>
      <dgm:spPr/>
      <dgm:t>
        <a:bodyPr/>
        <a:lstStyle/>
        <a:p>
          <a:endParaRPr lang="en-US"/>
        </a:p>
      </dgm:t>
    </dgm:pt>
    <dgm:pt modelId="{BBD1615F-4C4E-4EB0-92CA-7A93E78283F1}">
      <dgm:prSet phldrT="[Text]"/>
      <dgm:spPr/>
      <dgm:t>
        <a:bodyPr/>
        <a:lstStyle/>
        <a:p>
          <a:r>
            <a:rPr lang="en-US" dirty="0" smtClean="0"/>
            <a:t>Obtain a connection to the database.</a:t>
          </a:r>
          <a:endParaRPr lang="en-US" dirty="0"/>
        </a:p>
      </dgm:t>
    </dgm:pt>
    <dgm:pt modelId="{C9CC489B-759C-4633-BFD0-3031F3DD43F7}" type="parTrans" cxnId="{E7595D1E-F4C4-46F9-A3EA-52B8DC0745F8}">
      <dgm:prSet/>
      <dgm:spPr/>
      <dgm:t>
        <a:bodyPr/>
        <a:lstStyle/>
        <a:p>
          <a:endParaRPr lang="en-US"/>
        </a:p>
      </dgm:t>
    </dgm:pt>
    <dgm:pt modelId="{DF7D9D15-CE04-4436-9F7C-BE5F1DED6E3E}" type="sibTrans" cxnId="{E7595D1E-F4C4-46F9-A3EA-52B8DC0745F8}">
      <dgm:prSet/>
      <dgm:spPr/>
      <dgm:t>
        <a:bodyPr/>
        <a:lstStyle/>
        <a:p>
          <a:endParaRPr lang="en-US"/>
        </a:p>
      </dgm:t>
    </dgm:pt>
    <dgm:pt modelId="{9B583C6B-AA8B-4FB8-87B7-D8FE60A6D57A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3454B8B6-6274-4379-9C37-494CF22DF62A}" type="parTrans" cxnId="{00C86BDA-D096-46DC-8182-15C49CDB6B1E}">
      <dgm:prSet/>
      <dgm:spPr/>
      <dgm:t>
        <a:bodyPr/>
        <a:lstStyle/>
        <a:p>
          <a:endParaRPr lang="en-US"/>
        </a:p>
      </dgm:t>
    </dgm:pt>
    <dgm:pt modelId="{A8467BC5-0602-4F11-8437-2096C7B12B12}" type="sibTrans" cxnId="{00C86BDA-D096-46DC-8182-15C49CDB6B1E}">
      <dgm:prSet/>
      <dgm:spPr/>
      <dgm:t>
        <a:bodyPr/>
        <a:lstStyle/>
        <a:p>
          <a:endParaRPr lang="en-US"/>
        </a:p>
      </dgm:t>
    </dgm:pt>
    <dgm:pt modelId="{28CA0634-5BDE-4A08-B6B7-6A3196044D04}">
      <dgm:prSet phldrT="[Text]"/>
      <dgm:spPr/>
      <dgm:t>
        <a:bodyPr/>
        <a:lstStyle/>
        <a:p>
          <a:r>
            <a:rPr lang="en-US" dirty="0" smtClean="0"/>
            <a:t>Process the </a:t>
          </a:r>
          <a:r>
            <a:rPr lang="en-US" dirty="0" err="1" smtClean="0"/>
            <a:t>Resultset</a:t>
          </a:r>
          <a:r>
            <a:rPr lang="en-US" dirty="0" smtClean="0"/>
            <a:t>.</a:t>
          </a:r>
          <a:endParaRPr lang="en-US" dirty="0"/>
        </a:p>
      </dgm:t>
    </dgm:pt>
    <dgm:pt modelId="{036C9AC8-416B-4C99-9837-448598ED8EB0}" type="parTrans" cxnId="{19C06DEA-5F32-446A-93FC-81F50622107A}">
      <dgm:prSet/>
      <dgm:spPr/>
      <dgm:t>
        <a:bodyPr/>
        <a:lstStyle/>
        <a:p>
          <a:endParaRPr lang="en-US"/>
        </a:p>
      </dgm:t>
    </dgm:pt>
    <dgm:pt modelId="{AEDC66B2-981C-4BE6-A84D-596DED23E70B}" type="sibTrans" cxnId="{19C06DEA-5F32-446A-93FC-81F50622107A}">
      <dgm:prSet/>
      <dgm:spPr/>
      <dgm:t>
        <a:bodyPr/>
        <a:lstStyle/>
        <a:p>
          <a:endParaRPr lang="en-US"/>
        </a:p>
      </dgm:t>
    </dgm:pt>
    <dgm:pt modelId="{972A60AD-4B37-47CB-A33A-629D303CF118}">
      <dgm:prSet phldrT="[Text]"/>
      <dgm:spPr/>
      <dgm:t>
        <a:bodyPr/>
        <a:lstStyle/>
        <a:p>
          <a:r>
            <a:rPr lang="en-US" dirty="0" smtClean="0"/>
            <a:t>Create a </a:t>
          </a:r>
          <a:r>
            <a:rPr lang="en-US" dirty="0" err="1" smtClean="0"/>
            <a:t>querystatement</a:t>
          </a:r>
          <a:r>
            <a:rPr lang="en-US" dirty="0" smtClean="0"/>
            <a:t> and execute it.</a:t>
          </a:r>
          <a:endParaRPr lang="en-US" dirty="0"/>
        </a:p>
      </dgm:t>
    </dgm:pt>
    <dgm:pt modelId="{9F7B868B-BFFB-4A95-AAFA-D2774FB57C8B}" type="parTrans" cxnId="{B9FEDE75-DA25-4E78-B818-A5EDA8EC0B09}">
      <dgm:prSet/>
      <dgm:spPr/>
    </dgm:pt>
    <dgm:pt modelId="{D536D651-C13D-4F4A-A7D2-E60695C6F9B1}" type="sibTrans" cxnId="{B9FEDE75-DA25-4E78-B818-A5EDA8EC0B09}">
      <dgm:prSet/>
      <dgm:spPr/>
    </dgm:pt>
    <dgm:pt modelId="{12E14550-1183-4664-BA57-BCC00B802B8C}">
      <dgm:prSet phldrT="[Text]"/>
      <dgm:spPr/>
      <dgm:t>
        <a:bodyPr/>
        <a:lstStyle/>
        <a:p>
          <a:r>
            <a:rPr lang="en-US" dirty="0" smtClean="0"/>
            <a:t>Close the </a:t>
          </a:r>
          <a:r>
            <a:rPr lang="en-US" dirty="0" err="1" smtClean="0"/>
            <a:t>Resultset</a:t>
          </a:r>
          <a:r>
            <a:rPr lang="en-US" dirty="0" smtClean="0"/>
            <a:t> once it is processed.</a:t>
          </a:r>
          <a:endParaRPr lang="en-US" dirty="0"/>
        </a:p>
      </dgm:t>
    </dgm:pt>
    <dgm:pt modelId="{1CD92AD3-62E0-4EC3-8D97-BA43094A04E6}" type="parTrans" cxnId="{D61DFF70-75FB-42FC-8577-01DDD06B87FA}">
      <dgm:prSet/>
      <dgm:spPr/>
    </dgm:pt>
    <dgm:pt modelId="{BCB6B1DC-03F9-44D3-AA63-7ABC0040CD70}" type="sibTrans" cxnId="{D61DFF70-75FB-42FC-8577-01DDD06B87FA}">
      <dgm:prSet/>
      <dgm:spPr/>
    </dgm:pt>
    <dgm:pt modelId="{D831AFB7-556C-4FF2-9B37-21A5AFA7BABC}" type="pres">
      <dgm:prSet presAssocID="{8AB0FF60-76AB-42DF-8290-8CC28E1D401C}" presName="linearFlow" presStyleCnt="0">
        <dgm:presLayoutVars>
          <dgm:dir/>
          <dgm:animLvl val="lvl"/>
          <dgm:resizeHandles val="exact"/>
        </dgm:presLayoutVars>
      </dgm:prSet>
      <dgm:spPr/>
    </dgm:pt>
    <dgm:pt modelId="{E132F7A2-FF3D-40B4-9769-6A2C7FDA8E89}" type="pres">
      <dgm:prSet presAssocID="{2055DAC0-D846-4647-816E-1B6FF11FB1B3}" presName="composite" presStyleCnt="0"/>
      <dgm:spPr/>
    </dgm:pt>
    <dgm:pt modelId="{BB20185C-26B8-499C-A7EA-38FB73464C3F}" type="pres">
      <dgm:prSet presAssocID="{2055DAC0-D846-4647-816E-1B6FF11FB1B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47E3999-F761-474B-B6B5-717EB2DADC06}" type="pres">
      <dgm:prSet presAssocID="{2055DAC0-D846-4647-816E-1B6FF11FB1B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27AFB-1173-4AA5-9E5D-B1389C50EFA3}" type="pres">
      <dgm:prSet presAssocID="{29B1DBC6-7BF7-4086-AF86-002C21961F9B}" presName="sp" presStyleCnt="0"/>
      <dgm:spPr/>
    </dgm:pt>
    <dgm:pt modelId="{2A4DCCEE-C224-4439-9FDC-0EE0E5741FBB}" type="pres">
      <dgm:prSet presAssocID="{47C6EE4B-84C2-48CD-9D38-40A61B304D9B}" presName="composite" presStyleCnt="0"/>
      <dgm:spPr/>
    </dgm:pt>
    <dgm:pt modelId="{7FAAB2D0-3070-4E42-B33C-8408E66482F5}" type="pres">
      <dgm:prSet presAssocID="{47C6EE4B-84C2-48CD-9D38-40A61B304D9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6202B69-1819-4BAF-8D23-B9B5F4289677}" type="pres">
      <dgm:prSet presAssocID="{47C6EE4B-84C2-48CD-9D38-40A61B304D9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B402D-4EDF-46F5-B2C7-B0919B1DBC2E}" type="pres">
      <dgm:prSet presAssocID="{04FBE8EC-484C-40BF-90AF-AFFBBDC9E5A7}" presName="sp" presStyleCnt="0"/>
      <dgm:spPr/>
    </dgm:pt>
    <dgm:pt modelId="{EDB16D58-A410-4F5B-8190-2D0D3E54CBDF}" type="pres">
      <dgm:prSet presAssocID="{9B583C6B-AA8B-4FB8-87B7-D8FE60A6D57A}" presName="composite" presStyleCnt="0"/>
      <dgm:spPr/>
    </dgm:pt>
    <dgm:pt modelId="{7AEFEC6E-FCAC-4C58-B0AB-EA8EEC2BDF9F}" type="pres">
      <dgm:prSet presAssocID="{9B583C6B-AA8B-4FB8-87B7-D8FE60A6D57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C68C4-1D19-4EE6-BDDD-AC6959E87270}" type="pres">
      <dgm:prSet presAssocID="{9B583C6B-AA8B-4FB8-87B7-D8FE60A6D57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517B1F-DD34-44EC-B51F-953DBDB89390}" srcId="{2055DAC0-D846-4647-816E-1B6FF11FB1B3}" destId="{261E9364-D9DF-4882-A2B2-FD5BE766E408}" srcOrd="0" destOrd="0" parTransId="{761D3195-0A87-4C4E-A2A4-2D721B28211F}" sibTransId="{08B0918B-BD95-4C9E-8BF4-C6DC6934DECC}"/>
    <dgm:cxn modelId="{D61DFF70-75FB-42FC-8577-01DDD06B87FA}" srcId="{9B583C6B-AA8B-4FB8-87B7-D8FE60A6D57A}" destId="{12E14550-1183-4664-BA57-BCC00B802B8C}" srcOrd="1" destOrd="0" parTransId="{1CD92AD3-62E0-4EC3-8D97-BA43094A04E6}" sibTransId="{BCB6B1DC-03F9-44D3-AA63-7ABC0040CD70}"/>
    <dgm:cxn modelId="{BE9AE356-7150-4FBD-ABA3-3F8DEA414E4A}" type="presOf" srcId="{9B583C6B-AA8B-4FB8-87B7-D8FE60A6D57A}" destId="{7AEFEC6E-FCAC-4C58-B0AB-EA8EEC2BDF9F}" srcOrd="0" destOrd="0" presId="urn:microsoft.com/office/officeart/2005/8/layout/chevron2"/>
    <dgm:cxn modelId="{00C86BDA-D096-46DC-8182-15C49CDB6B1E}" srcId="{8AB0FF60-76AB-42DF-8290-8CC28E1D401C}" destId="{9B583C6B-AA8B-4FB8-87B7-D8FE60A6D57A}" srcOrd="2" destOrd="0" parTransId="{3454B8B6-6274-4379-9C37-494CF22DF62A}" sibTransId="{A8467BC5-0602-4F11-8437-2096C7B12B12}"/>
    <dgm:cxn modelId="{50CF4FC9-196A-4F2B-8F89-759ED4AF2175}" type="presOf" srcId="{12E14550-1183-4664-BA57-BCC00B802B8C}" destId="{B23C68C4-1D19-4EE6-BDDD-AC6959E87270}" srcOrd="0" destOrd="1" presId="urn:microsoft.com/office/officeart/2005/8/layout/chevron2"/>
    <dgm:cxn modelId="{D9FD7101-0F87-42D1-8530-99CE3936FE60}" type="presOf" srcId="{28CA0634-5BDE-4A08-B6B7-6A3196044D04}" destId="{B23C68C4-1D19-4EE6-BDDD-AC6959E87270}" srcOrd="0" destOrd="0" presId="urn:microsoft.com/office/officeart/2005/8/layout/chevron2"/>
    <dgm:cxn modelId="{19C06DEA-5F32-446A-93FC-81F50622107A}" srcId="{9B583C6B-AA8B-4FB8-87B7-D8FE60A6D57A}" destId="{28CA0634-5BDE-4A08-B6B7-6A3196044D04}" srcOrd="0" destOrd="0" parTransId="{036C9AC8-416B-4C99-9837-448598ED8EB0}" sibTransId="{AEDC66B2-981C-4BE6-A84D-596DED23E70B}"/>
    <dgm:cxn modelId="{5F2C0267-9092-448C-B257-29367AFD8464}" type="presOf" srcId="{972A60AD-4B37-47CB-A33A-629D303CF118}" destId="{B6202B69-1819-4BAF-8D23-B9B5F4289677}" srcOrd="0" destOrd="1" presId="urn:microsoft.com/office/officeart/2005/8/layout/chevron2"/>
    <dgm:cxn modelId="{66F51083-F5A2-4FF7-A4ED-428CF6B26707}" type="presOf" srcId="{47C6EE4B-84C2-48CD-9D38-40A61B304D9B}" destId="{7FAAB2D0-3070-4E42-B33C-8408E66482F5}" srcOrd="0" destOrd="0" presId="urn:microsoft.com/office/officeart/2005/8/layout/chevron2"/>
    <dgm:cxn modelId="{E7595D1E-F4C4-46F9-A3EA-52B8DC0745F8}" srcId="{47C6EE4B-84C2-48CD-9D38-40A61B304D9B}" destId="{BBD1615F-4C4E-4EB0-92CA-7A93E78283F1}" srcOrd="0" destOrd="0" parTransId="{C9CC489B-759C-4633-BFD0-3031F3DD43F7}" sibTransId="{DF7D9D15-CE04-4436-9F7C-BE5F1DED6E3E}"/>
    <dgm:cxn modelId="{B9FEDE75-DA25-4E78-B818-A5EDA8EC0B09}" srcId="{47C6EE4B-84C2-48CD-9D38-40A61B304D9B}" destId="{972A60AD-4B37-47CB-A33A-629D303CF118}" srcOrd="1" destOrd="0" parTransId="{9F7B868B-BFFB-4A95-AAFA-D2774FB57C8B}" sibTransId="{D536D651-C13D-4F4A-A7D2-E60695C6F9B1}"/>
    <dgm:cxn modelId="{808ED4EA-42C0-45C1-B11D-C04B4F6BCBC3}" type="presOf" srcId="{8AB0FF60-76AB-42DF-8290-8CC28E1D401C}" destId="{D831AFB7-556C-4FF2-9B37-21A5AFA7BABC}" srcOrd="0" destOrd="0" presId="urn:microsoft.com/office/officeart/2005/8/layout/chevron2"/>
    <dgm:cxn modelId="{E54CF48F-1418-411F-A829-F23854339AA4}" type="presOf" srcId="{2055DAC0-D846-4647-816E-1B6FF11FB1B3}" destId="{BB20185C-26B8-499C-A7EA-38FB73464C3F}" srcOrd="0" destOrd="0" presId="urn:microsoft.com/office/officeart/2005/8/layout/chevron2"/>
    <dgm:cxn modelId="{226C2E4C-53EC-4D53-B7DE-30447AADBE20}" srcId="{8AB0FF60-76AB-42DF-8290-8CC28E1D401C}" destId="{2055DAC0-D846-4647-816E-1B6FF11FB1B3}" srcOrd="0" destOrd="0" parTransId="{4A1F9C14-739A-403F-8838-5BE0F3BD2459}" sibTransId="{29B1DBC6-7BF7-4086-AF86-002C21961F9B}"/>
    <dgm:cxn modelId="{781CFAEA-2CB8-403B-B2D0-91BA184DB1C1}" type="presOf" srcId="{261E9364-D9DF-4882-A2B2-FD5BE766E408}" destId="{C47E3999-F761-474B-B6B5-717EB2DADC06}" srcOrd="0" destOrd="0" presId="urn:microsoft.com/office/officeart/2005/8/layout/chevron2"/>
    <dgm:cxn modelId="{5EF252F2-FD9E-4A42-B96C-A15AA7494F9C}" srcId="{8AB0FF60-76AB-42DF-8290-8CC28E1D401C}" destId="{47C6EE4B-84C2-48CD-9D38-40A61B304D9B}" srcOrd="1" destOrd="0" parTransId="{C8FC0642-1491-422B-8503-82ADD623848D}" sibTransId="{04FBE8EC-484C-40BF-90AF-AFFBBDC9E5A7}"/>
    <dgm:cxn modelId="{8F22732E-4A09-4EE0-BD30-9ADF5A9CDE64}" type="presOf" srcId="{BBD1615F-4C4E-4EB0-92CA-7A93E78283F1}" destId="{B6202B69-1819-4BAF-8D23-B9B5F4289677}" srcOrd="0" destOrd="0" presId="urn:microsoft.com/office/officeart/2005/8/layout/chevron2"/>
    <dgm:cxn modelId="{BF206651-E5B8-413C-BFE7-6A46B690CF4D}" type="presParOf" srcId="{D831AFB7-556C-4FF2-9B37-21A5AFA7BABC}" destId="{E132F7A2-FF3D-40B4-9769-6A2C7FDA8E89}" srcOrd="0" destOrd="0" presId="urn:microsoft.com/office/officeart/2005/8/layout/chevron2"/>
    <dgm:cxn modelId="{A00F8288-4E49-4B6C-9CCE-F9CFE500B335}" type="presParOf" srcId="{E132F7A2-FF3D-40B4-9769-6A2C7FDA8E89}" destId="{BB20185C-26B8-499C-A7EA-38FB73464C3F}" srcOrd="0" destOrd="0" presId="urn:microsoft.com/office/officeart/2005/8/layout/chevron2"/>
    <dgm:cxn modelId="{D00F9950-32E8-4365-8969-DBBAC366969A}" type="presParOf" srcId="{E132F7A2-FF3D-40B4-9769-6A2C7FDA8E89}" destId="{C47E3999-F761-474B-B6B5-717EB2DADC06}" srcOrd="1" destOrd="0" presId="urn:microsoft.com/office/officeart/2005/8/layout/chevron2"/>
    <dgm:cxn modelId="{334B832B-426D-4372-8341-7C69192C7AE9}" type="presParOf" srcId="{D831AFB7-556C-4FF2-9B37-21A5AFA7BABC}" destId="{42927AFB-1173-4AA5-9E5D-B1389C50EFA3}" srcOrd="1" destOrd="0" presId="urn:microsoft.com/office/officeart/2005/8/layout/chevron2"/>
    <dgm:cxn modelId="{E086254E-FAA3-4772-9EA4-21D80267A940}" type="presParOf" srcId="{D831AFB7-556C-4FF2-9B37-21A5AFA7BABC}" destId="{2A4DCCEE-C224-4439-9FDC-0EE0E5741FBB}" srcOrd="2" destOrd="0" presId="urn:microsoft.com/office/officeart/2005/8/layout/chevron2"/>
    <dgm:cxn modelId="{84856B6C-9093-4005-8C86-8EA14E68AF85}" type="presParOf" srcId="{2A4DCCEE-C224-4439-9FDC-0EE0E5741FBB}" destId="{7FAAB2D0-3070-4E42-B33C-8408E66482F5}" srcOrd="0" destOrd="0" presId="urn:microsoft.com/office/officeart/2005/8/layout/chevron2"/>
    <dgm:cxn modelId="{395CE5CB-017F-4AF2-84F1-6C50ED1A2297}" type="presParOf" srcId="{2A4DCCEE-C224-4439-9FDC-0EE0E5741FBB}" destId="{B6202B69-1819-4BAF-8D23-B9B5F4289677}" srcOrd="1" destOrd="0" presId="urn:microsoft.com/office/officeart/2005/8/layout/chevron2"/>
    <dgm:cxn modelId="{AA1CE58D-1C3E-4F17-AA35-A52B5104B791}" type="presParOf" srcId="{D831AFB7-556C-4FF2-9B37-21A5AFA7BABC}" destId="{6F2B402D-4EDF-46F5-B2C7-B0919B1DBC2E}" srcOrd="3" destOrd="0" presId="urn:microsoft.com/office/officeart/2005/8/layout/chevron2"/>
    <dgm:cxn modelId="{7531BF7B-00C3-476E-9F08-9C425134BF91}" type="presParOf" srcId="{D831AFB7-556C-4FF2-9B37-21A5AFA7BABC}" destId="{EDB16D58-A410-4F5B-8190-2D0D3E54CBDF}" srcOrd="4" destOrd="0" presId="urn:microsoft.com/office/officeart/2005/8/layout/chevron2"/>
    <dgm:cxn modelId="{1D7D627D-B962-42FD-BD86-DB6573BEE8E8}" type="presParOf" srcId="{EDB16D58-A410-4F5B-8190-2D0D3E54CBDF}" destId="{7AEFEC6E-FCAC-4C58-B0AB-EA8EEC2BDF9F}" srcOrd="0" destOrd="0" presId="urn:microsoft.com/office/officeart/2005/8/layout/chevron2"/>
    <dgm:cxn modelId="{8B916968-3244-4130-AE38-305FAE7F1A18}" type="presParOf" srcId="{EDB16D58-A410-4F5B-8190-2D0D3E54CBDF}" destId="{B23C68C4-1D19-4EE6-BDDD-AC6959E87270}" srcOrd="1" destOrd="0" presId="urn:microsoft.com/office/officeart/2005/8/layout/chevron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FD8D4-772A-400A-A59C-099A1321D29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2D0258-4890-4CFA-B570-3B63DB0B915D}">
      <dgm:prSet phldrT="[Text]"/>
      <dgm:spPr/>
      <dgm:t>
        <a:bodyPr/>
        <a:lstStyle/>
        <a:p>
          <a:r>
            <a:rPr lang="en-US" dirty="0" smtClean="0"/>
            <a:t>Server Receives </a:t>
          </a:r>
          <a:r>
            <a:rPr lang="en-US" smtClean="0"/>
            <a:t>data from AVD</a:t>
          </a:r>
          <a:endParaRPr lang="en-US"/>
        </a:p>
      </dgm:t>
    </dgm:pt>
    <dgm:pt modelId="{E65BC8AB-4C2F-43E1-A447-162E4DFDD631}" type="parTrans" cxnId="{3C62A28A-C825-4CA8-9982-84D50560CBFB}">
      <dgm:prSet/>
      <dgm:spPr/>
      <dgm:t>
        <a:bodyPr/>
        <a:lstStyle/>
        <a:p>
          <a:endParaRPr lang="en-US"/>
        </a:p>
      </dgm:t>
    </dgm:pt>
    <dgm:pt modelId="{909EB561-911A-433E-AE48-1A3AF874C05C}" type="sibTrans" cxnId="{3C62A28A-C825-4CA8-9982-84D50560CBFB}">
      <dgm:prSet/>
      <dgm:spPr/>
      <dgm:t>
        <a:bodyPr/>
        <a:lstStyle/>
        <a:p>
          <a:endParaRPr lang="en-US"/>
        </a:p>
      </dgm:t>
    </dgm:pt>
    <dgm:pt modelId="{98699BA5-5C20-4170-841B-8EB57BDFEE51}">
      <dgm:prSet phldrT="[Text]"/>
      <dgm:spPr/>
      <dgm:t>
        <a:bodyPr/>
        <a:lstStyle/>
        <a:p>
          <a:r>
            <a:rPr lang="en-US" dirty="0" smtClean="0"/>
            <a:t>It receives 6 number sensor data (accelerometer and orientation values)</a:t>
          </a:r>
          <a:endParaRPr lang="en-US" dirty="0"/>
        </a:p>
      </dgm:t>
    </dgm:pt>
    <dgm:pt modelId="{D7E5FAE5-230B-48D5-B929-F9475FED7FE8}" type="parTrans" cxnId="{15A811C4-798A-4C77-A955-B636AC176F47}">
      <dgm:prSet/>
      <dgm:spPr/>
      <dgm:t>
        <a:bodyPr/>
        <a:lstStyle/>
        <a:p>
          <a:endParaRPr lang="en-US"/>
        </a:p>
      </dgm:t>
    </dgm:pt>
    <dgm:pt modelId="{BCDCF142-18C6-4800-8D93-89F2DBC7F64C}" type="sibTrans" cxnId="{15A811C4-798A-4C77-A955-B636AC176F47}">
      <dgm:prSet/>
      <dgm:spPr/>
      <dgm:t>
        <a:bodyPr/>
        <a:lstStyle/>
        <a:p>
          <a:endParaRPr lang="en-US"/>
        </a:p>
      </dgm:t>
    </dgm:pt>
    <dgm:pt modelId="{5E5384C5-D539-469B-9AF5-09F40E536B1F}">
      <dgm:prSet phldrT="[Text]"/>
      <dgm:spPr/>
      <dgm:t>
        <a:bodyPr/>
        <a:lstStyle/>
        <a:p>
          <a:r>
            <a:rPr lang="en-US" dirty="0" smtClean="0"/>
            <a:t>Calculate Risk</a:t>
          </a:r>
          <a:endParaRPr lang="en-US" dirty="0"/>
        </a:p>
      </dgm:t>
    </dgm:pt>
    <dgm:pt modelId="{09818274-7249-490E-BF59-74D663A13347}" type="parTrans" cxnId="{40E90C42-0052-401E-BB88-099500CDD98A}">
      <dgm:prSet/>
      <dgm:spPr/>
      <dgm:t>
        <a:bodyPr/>
        <a:lstStyle/>
        <a:p>
          <a:endParaRPr lang="en-US"/>
        </a:p>
      </dgm:t>
    </dgm:pt>
    <dgm:pt modelId="{73493D8B-7B4C-46AE-8A85-4D7F49CABAC0}" type="sibTrans" cxnId="{40E90C42-0052-401E-BB88-099500CDD98A}">
      <dgm:prSet/>
      <dgm:spPr/>
      <dgm:t>
        <a:bodyPr/>
        <a:lstStyle/>
        <a:p>
          <a:endParaRPr lang="en-US"/>
        </a:p>
      </dgm:t>
    </dgm:pt>
    <dgm:pt modelId="{9A27CAF7-9423-43F2-9FA9-B9E40A3FBD92}">
      <dgm:prSet phldrT="[Text]"/>
      <dgm:spPr/>
      <dgm:t>
        <a:bodyPr/>
        <a:lstStyle/>
        <a:p>
          <a:r>
            <a:rPr lang="en-US" dirty="0" smtClean="0"/>
            <a:t>Based on the sensor data Calculates Risk level.</a:t>
          </a:r>
          <a:endParaRPr lang="en-US" dirty="0"/>
        </a:p>
      </dgm:t>
    </dgm:pt>
    <dgm:pt modelId="{D91E1FFC-5663-4F69-9897-E048851B6E75}" type="parTrans" cxnId="{64AD3727-7429-4095-8E86-7CE7991813EF}">
      <dgm:prSet/>
      <dgm:spPr/>
      <dgm:t>
        <a:bodyPr/>
        <a:lstStyle/>
        <a:p>
          <a:endParaRPr lang="en-US"/>
        </a:p>
      </dgm:t>
    </dgm:pt>
    <dgm:pt modelId="{A2CCB9F5-1BEB-44B8-858F-8D29E291A229}" type="sibTrans" cxnId="{64AD3727-7429-4095-8E86-7CE7991813EF}">
      <dgm:prSet/>
      <dgm:spPr/>
      <dgm:t>
        <a:bodyPr/>
        <a:lstStyle/>
        <a:p>
          <a:endParaRPr lang="en-US"/>
        </a:p>
      </dgm:t>
    </dgm:pt>
    <dgm:pt modelId="{23C91D2F-9BAB-47E9-9CA6-DF75D889E874}">
      <dgm:prSet phldrT="[Text]"/>
      <dgm:spPr/>
      <dgm:t>
        <a:bodyPr/>
        <a:lstStyle/>
        <a:p>
          <a:r>
            <a:rPr lang="en-US" dirty="0" smtClean="0"/>
            <a:t>Detects fall</a:t>
          </a:r>
          <a:endParaRPr lang="en-US" dirty="0"/>
        </a:p>
      </dgm:t>
    </dgm:pt>
    <dgm:pt modelId="{13E8125C-7FAE-4FAB-A427-3A6572C5FD7D}" type="parTrans" cxnId="{6DBE4139-AE11-4CB2-9A88-11B5A61CDFD6}">
      <dgm:prSet/>
      <dgm:spPr/>
      <dgm:t>
        <a:bodyPr/>
        <a:lstStyle/>
        <a:p>
          <a:endParaRPr lang="en-US"/>
        </a:p>
      </dgm:t>
    </dgm:pt>
    <dgm:pt modelId="{9E5835F4-684D-46A2-A72F-907011A13A93}" type="sibTrans" cxnId="{6DBE4139-AE11-4CB2-9A88-11B5A61CDFD6}">
      <dgm:prSet/>
      <dgm:spPr/>
      <dgm:t>
        <a:bodyPr/>
        <a:lstStyle/>
        <a:p>
          <a:endParaRPr lang="en-US"/>
        </a:p>
      </dgm:t>
    </dgm:pt>
    <dgm:pt modelId="{F742A589-A827-4684-A001-84AD98993AFE}">
      <dgm:prSet phldrT="[Text]"/>
      <dgm:spPr/>
      <dgm:t>
        <a:bodyPr/>
        <a:lstStyle/>
        <a:p>
          <a:r>
            <a:rPr lang="en-US" dirty="0" smtClean="0"/>
            <a:t>Based on Risk level it detects whether it is a fall or not. </a:t>
          </a:r>
          <a:endParaRPr lang="en-US" dirty="0"/>
        </a:p>
      </dgm:t>
    </dgm:pt>
    <dgm:pt modelId="{1B528F65-0ABB-47CF-B105-5F6BDA0ECD18}" type="parTrans" cxnId="{E6246309-C120-4354-9106-8C52A810BC1A}">
      <dgm:prSet/>
      <dgm:spPr/>
      <dgm:t>
        <a:bodyPr/>
        <a:lstStyle/>
        <a:p>
          <a:endParaRPr lang="en-US"/>
        </a:p>
      </dgm:t>
    </dgm:pt>
    <dgm:pt modelId="{DAC3A119-9C95-439F-AB88-BECB4355F943}" type="sibTrans" cxnId="{E6246309-C120-4354-9106-8C52A810BC1A}">
      <dgm:prSet/>
      <dgm:spPr/>
      <dgm:t>
        <a:bodyPr/>
        <a:lstStyle/>
        <a:p>
          <a:endParaRPr lang="en-US"/>
        </a:p>
      </dgm:t>
    </dgm:pt>
    <dgm:pt modelId="{07C7A68F-CBE5-4E0F-9FFE-4E8BEF6A9F5F}">
      <dgm:prSet phldrT="[Text]"/>
      <dgm:spPr/>
      <dgm:t>
        <a:bodyPr/>
        <a:lstStyle/>
        <a:p>
          <a:r>
            <a:rPr lang="en-US" dirty="0" smtClean="0"/>
            <a:t>Updates fall event in the database.</a:t>
          </a:r>
          <a:endParaRPr lang="en-US" dirty="0"/>
        </a:p>
      </dgm:t>
    </dgm:pt>
    <dgm:pt modelId="{C589ED1A-28B0-43B0-A8E2-52AB906CA67C}" type="parTrans" cxnId="{91B02799-294C-4EBF-BFF3-2F189C6FFCC0}">
      <dgm:prSet/>
      <dgm:spPr/>
      <dgm:t>
        <a:bodyPr/>
        <a:lstStyle/>
        <a:p>
          <a:endParaRPr lang="en-US"/>
        </a:p>
      </dgm:t>
    </dgm:pt>
    <dgm:pt modelId="{798333D6-2CF8-4990-BA8C-F930F3F3048F}" type="sibTrans" cxnId="{91B02799-294C-4EBF-BFF3-2F189C6FFCC0}">
      <dgm:prSet/>
      <dgm:spPr/>
      <dgm:t>
        <a:bodyPr/>
        <a:lstStyle/>
        <a:p>
          <a:endParaRPr lang="en-US"/>
        </a:p>
      </dgm:t>
    </dgm:pt>
    <dgm:pt modelId="{E6D623B4-8F7D-4D9A-9229-BE2BBDD99884}">
      <dgm:prSet phldrT="[Text]"/>
      <dgm:spPr/>
      <dgm:t>
        <a:bodyPr/>
        <a:lstStyle/>
        <a:p>
          <a:r>
            <a:rPr lang="en-US" dirty="0" smtClean="0"/>
            <a:t>It receives  patient id.</a:t>
          </a:r>
          <a:endParaRPr lang="en-US" dirty="0"/>
        </a:p>
      </dgm:t>
    </dgm:pt>
    <dgm:pt modelId="{A9EBE72B-E6C6-44BC-BFC5-D51A71B28A3B}" type="parTrans" cxnId="{15ED70EC-CFCD-46CE-A5C6-9B4BCE23CD5C}">
      <dgm:prSet/>
      <dgm:spPr/>
    </dgm:pt>
    <dgm:pt modelId="{F3A0E71E-8345-4D18-A917-7CEA999018C3}" type="sibTrans" cxnId="{15ED70EC-CFCD-46CE-A5C6-9B4BCE23CD5C}">
      <dgm:prSet/>
      <dgm:spPr/>
    </dgm:pt>
    <dgm:pt modelId="{AC115F0A-7917-4624-AE75-1CBDD68C0D0F}">
      <dgm:prSet phldrT="[Text]"/>
      <dgm:spPr/>
      <dgm:t>
        <a:bodyPr/>
        <a:lstStyle/>
        <a:p>
          <a:endParaRPr lang="en-US" dirty="0"/>
        </a:p>
      </dgm:t>
    </dgm:pt>
    <dgm:pt modelId="{0F258275-C0B9-4050-BAFE-54D3A7040AFE}" type="parTrans" cxnId="{0B366BF5-54F7-4DB0-846D-100A300B8763}">
      <dgm:prSet/>
      <dgm:spPr/>
    </dgm:pt>
    <dgm:pt modelId="{5EF2BB45-530A-4C05-A12E-40EB569D8A4C}" type="sibTrans" cxnId="{0B366BF5-54F7-4DB0-846D-100A300B8763}">
      <dgm:prSet/>
      <dgm:spPr/>
    </dgm:pt>
    <dgm:pt modelId="{2D00900B-87D3-4FC4-84E2-CC460263EFE2}">
      <dgm:prSet phldrT="[Text]"/>
      <dgm:spPr/>
      <dgm:t>
        <a:bodyPr/>
        <a:lstStyle/>
        <a:p>
          <a:r>
            <a:rPr lang="en-US" dirty="0" smtClean="0"/>
            <a:t>If it is fall sends email alert to staff.</a:t>
          </a:r>
          <a:endParaRPr lang="en-US" dirty="0"/>
        </a:p>
      </dgm:t>
    </dgm:pt>
    <dgm:pt modelId="{53EBF311-ABD8-423A-952D-9B0C07247C14}" type="parTrans" cxnId="{9A7C83CF-6F2E-4353-BA54-402BC6A84F31}">
      <dgm:prSet/>
      <dgm:spPr/>
    </dgm:pt>
    <dgm:pt modelId="{F46F2413-73F8-42C7-9563-4800EE4D8C26}" type="sibTrans" cxnId="{9A7C83CF-6F2E-4353-BA54-402BC6A84F31}">
      <dgm:prSet/>
      <dgm:spPr/>
    </dgm:pt>
    <dgm:pt modelId="{AD957DBA-A17B-4C6C-878F-C98B5E851F0B}" type="pres">
      <dgm:prSet presAssocID="{A88FD8D4-772A-400A-A59C-099A1321D29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D69259-9B80-45DA-A566-5DF5D7A1CD91}" type="pres">
      <dgm:prSet presAssocID="{F32D0258-4890-4CFA-B570-3B63DB0B915D}" presName="composite" presStyleCnt="0"/>
      <dgm:spPr/>
    </dgm:pt>
    <dgm:pt modelId="{CA6644DD-F1DA-431F-8EDF-62391076AC7D}" type="pres">
      <dgm:prSet presAssocID="{F32D0258-4890-4CFA-B570-3B63DB0B915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42D5C-BA7D-4E84-B396-F3A501AE5812}" type="pres">
      <dgm:prSet presAssocID="{F32D0258-4890-4CFA-B570-3B63DB0B915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B72A8-9637-4D36-BD0A-7E22CF452E6E}" type="pres">
      <dgm:prSet presAssocID="{909EB561-911A-433E-AE48-1A3AF874C05C}" presName="sp" presStyleCnt="0"/>
      <dgm:spPr/>
    </dgm:pt>
    <dgm:pt modelId="{404821A9-0D5F-4FCA-838F-D2665F7AFAB1}" type="pres">
      <dgm:prSet presAssocID="{5E5384C5-D539-469B-9AF5-09F40E536B1F}" presName="composite" presStyleCnt="0"/>
      <dgm:spPr/>
    </dgm:pt>
    <dgm:pt modelId="{211BAAF0-D556-47CC-B5E3-2335FFF9083C}" type="pres">
      <dgm:prSet presAssocID="{5E5384C5-D539-469B-9AF5-09F40E536B1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C55E08-66C3-459F-AABE-16459F5A72ED}" type="pres">
      <dgm:prSet presAssocID="{5E5384C5-D539-469B-9AF5-09F40E536B1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43913-190F-4D27-95E8-0F304469B2BB}" type="pres">
      <dgm:prSet presAssocID="{73493D8B-7B4C-46AE-8A85-4D7F49CABAC0}" presName="sp" presStyleCnt="0"/>
      <dgm:spPr/>
    </dgm:pt>
    <dgm:pt modelId="{C929A1B8-9946-4077-B13F-CDF564A5E87C}" type="pres">
      <dgm:prSet presAssocID="{23C91D2F-9BAB-47E9-9CA6-DF75D889E874}" presName="composite" presStyleCnt="0"/>
      <dgm:spPr/>
    </dgm:pt>
    <dgm:pt modelId="{60D077A4-D369-47A6-B2DB-4148B125EB62}" type="pres">
      <dgm:prSet presAssocID="{23C91D2F-9BAB-47E9-9CA6-DF75D889E87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FD0E9-C380-4AAA-A7EB-2DA57F233321}" type="pres">
      <dgm:prSet presAssocID="{23C91D2F-9BAB-47E9-9CA6-DF75D889E87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D693BC-5E04-44B3-B2DB-C8ECA6B3890A}" type="presOf" srcId="{2D00900B-87D3-4FC4-84E2-CC460263EFE2}" destId="{CBDFD0E9-C380-4AAA-A7EB-2DA57F233321}" srcOrd="0" destOrd="1" presId="urn:microsoft.com/office/officeart/2005/8/layout/chevron2"/>
    <dgm:cxn modelId="{0B366BF5-54F7-4DB0-846D-100A300B8763}" srcId="{F32D0258-4890-4CFA-B570-3B63DB0B915D}" destId="{AC115F0A-7917-4624-AE75-1CBDD68C0D0F}" srcOrd="1" destOrd="0" parTransId="{0F258275-C0B9-4050-BAFE-54D3A7040AFE}" sibTransId="{5EF2BB45-530A-4C05-A12E-40EB569D8A4C}"/>
    <dgm:cxn modelId="{91B02799-294C-4EBF-BFF3-2F189C6FFCC0}" srcId="{23C91D2F-9BAB-47E9-9CA6-DF75D889E874}" destId="{07C7A68F-CBE5-4E0F-9FFE-4E8BEF6A9F5F}" srcOrd="2" destOrd="0" parTransId="{C589ED1A-28B0-43B0-A8E2-52AB906CA67C}" sibTransId="{798333D6-2CF8-4990-BA8C-F930F3F3048F}"/>
    <dgm:cxn modelId="{051B964A-72AC-4E4D-925D-57BD81DF7868}" type="presOf" srcId="{23C91D2F-9BAB-47E9-9CA6-DF75D889E874}" destId="{60D077A4-D369-47A6-B2DB-4148B125EB62}" srcOrd="0" destOrd="0" presId="urn:microsoft.com/office/officeart/2005/8/layout/chevron2"/>
    <dgm:cxn modelId="{4261E92A-F28D-43FB-ABB9-7E9124F0D1F7}" type="presOf" srcId="{9A27CAF7-9423-43F2-9FA9-B9E40A3FBD92}" destId="{6CC55E08-66C3-459F-AABE-16459F5A72ED}" srcOrd="0" destOrd="0" presId="urn:microsoft.com/office/officeart/2005/8/layout/chevron2"/>
    <dgm:cxn modelId="{6DBE4139-AE11-4CB2-9A88-11B5A61CDFD6}" srcId="{A88FD8D4-772A-400A-A59C-099A1321D291}" destId="{23C91D2F-9BAB-47E9-9CA6-DF75D889E874}" srcOrd="2" destOrd="0" parTransId="{13E8125C-7FAE-4FAB-A427-3A6572C5FD7D}" sibTransId="{9E5835F4-684D-46A2-A72F-907011A13A93}"/>
    <dgm:cxn modelId="{37D929E1-2518-4142-864E-623F4B50434F}" type="presOf" srcId="{98699BA5-5C20-4170-841B-8EB57BDFEE51}" destId="{2F042D5C-BA7D-4E84-B396-F3A501AE5812}" srcOrd="0" destOrd="0" presId="urn:microsoft.com/office/officeart/2005/8/layout/chevron2"/>
    <dgm:cxn modelId="{15ED70EC-CFCD-46CE-A5C6-9B4BCE23CD5C}" srcId="{F32D0258-4890-4CFA-B570-3B63DB0B915D}" destId="{E6D623B4-8F7D-4D9A-9229-BE2BBDD99884}" srcOrd="2" destOrd="0" parTransId="{A9EBE72B-E6C6-44BC-BFC5-D51A71B28A3B}" sibTransId="{F3A0E71E-8345-4D18-A917-7CEA999018C3}"/>
    <dgm:cxn modelId="{3C62A28A-C825-4CA8-9982-84D50560CBFB}" srcId="{A88FD8D4-772A-400A-A59C-099A1321D291}" destId="{F32D0258-4890-4CFA-B570-3B63DB0B915D}" srcOrd="0" destOrd="0" parTransId="{E65BC8AB-4C2F-43E1-A447-162E4DFDD631}" sibTransId="{909EB561-911A-433E-AE48-1A3AF874C05C}"/>
    <dgm:cxn modelId="{FC06775F-F551-4441-A5A5-7290BAB40C1C}" type="presOf" srcId="{A88FD8D4-772A-400A-A59C-099A1321D291}" destId="{AD957DBA-A17B-4C6C-878F-C98B5E851F0B}" srcOrd="0" destOrd="0" presId="urn:microsoft.com/office/officeart/2005/8/layout/chevron2"/>
    <dgm:cxn modelId="{64AD3727-7429-4095-8E86-7CE7991813EF}" srcId="{5E5384C5-D539-469B-9AF5-09F40E536B1F}" destId="{9A27CAF7-9423-43F2-9FA9-B9E40A3FBD92}" srcOrd="0" destOrd="0" parTransId="{D91E1FFC-5663-4F69-9897-E048851B6E75}" sibTransId="{A2CCB9F5-1BEB-44B8-858F-8D29E291A229}"/>
    <dgm:cxn modelId="{83EC5F42-2987-413E-AB3A-5526C4B2B396}" type="presOf" srcId="{AC115F0A-7917-4624-AE75-1CBDD68C0D0F}" destId="{2F042D5C-BA7D-4E84-B396-F3A501AE5812}" srcOrd="0" destOrd="1" presId="urn:microsoft.com/office/officeart/2005/8/layout/chevron2"/>
    <dgm:cxn modelId="{9A7C83CF-6F2E-4353-BA54-402BC6A84F31}" srcId="{23C91D2F-9BAB-47E9-9CA6-DF75D889E874}" destId="{2D00900B-87D3-4FC4-84E2-CC460263EFE2}" srcOrd="1" destOrd="0" parTransId="{53EBF311-ABD8-423A-952D-9B0C07247C14}" sibTransId="{F46F2413-73F8-42C7-9563-4800EE4D8C26}"/>
    <dgm:cxn modelId="{E871E89D-FC52-4DBE-A4B0-92E59D2D9AFA}" type="presOf" srcId="{07C7A68F-CBE5-4E0F-9FFE-4E8BEF6A9F5F}" destId="{CBDFD0E9-C380-4AAA-A7EB-2DA57F233321}" srcOrd="0" destOrd="2" presId="urn:microsoft.com/office/officeart/2005/8/layout/chevron2"/>
    <dgm:cxn modelId="{09FEE668-5135-44E6-ABEA-C404AB6C8198}" type="presOf" srcId="{E6D623B4-8F7D-4D9A-9229-BE2BBDD99884}" destId="{2F042D5C-BA7D-4E84-B396-F3A501AE5812}" srcOrd="0" destOrd="2" presId="urn:microsoft.com/office/officeart/2005/8/layout/chevron2"/>
    <dgm:cxn modelId="{80419CFE-3D30-42DD-BD7E-C542598C6132}" type="presOf" srcId="{5E5384C5-D539-469B-9AF5-09F40E536B1F}" destId="{211BAAF0-D556-47CC-B5E3-2335FFF9083C}" srcOrd="0" destOrd="0" presId="urn:microsoft.com/office/officeart/2005/8/layout/chevron2"/>
    <dgm:cxn modelId="{9E2ACBA9-6E29-422F-893E-4FB31044D2CB}" type="presOf" srcId="{F742A589-A827-4684-A001-84AD98993AFE}" destId="{CBDFD0E9-C380-4AAA-A7EB-2DA57F233321}" srcOrd="0" destOrd="0" presId="urn:microsoft.com/office/officeart/2005/8/layout/chevron2"/>
    <dgm:cxn modelId="{40E90C42-0052-401E-BB88-099500CDD98A}" srcId="{A88FD8D4-772A-400A-A59C-099A1321D291}" destId="{5E5384C5-D539-469B-9AF5-09F40E536B1F}" srcOrd="1" destOrd="0" parTransId="{09818274-7249-490E-BF59-74D663A13347}" sibTransId="{73493D8B-7B4C-46AE-8A85-4D7F49CABAC0}"/>
    <dgm:cxn modelId="{15A811C4-798A-4C77-A955-B636AC176F47}" srcId="{F32D0258-4890-4CFA-B570-3B63DB0B915D}" destId="{98699BA5-5C20-4170-841B-8EB57BDFEE51}" srcOrd="0" destOrd="0" parTransId="{D7E5FAE5-230B-48D5-B929-F9475FED7FE8}" sibTransId="{BCDCF142-18C6-4800-8D93-89F2DBC7F64C}"/>
    <dgm:cxn modelId="{4313FCA1-4A75-41AB-B7DE-F9D98BAA21E4}" type="presOf" srcId="{F32D0258-4890-4CFA-B570-3B63DB0B915D}" destId="{CA6644DD-F1DA-431F-8EDF-62391076AC7D}" srcOrd="0" destOrd="0" presId="urn:microsoft.com/office/officeart/2005/8/layout/chevron2"/>
    <dgm:cxn modelId="{E6246309-C120-4354-9106-8C52A810BC1A}" srcId="{23C91D2F-9BAB-47E9-9CA6-DF75D889E874}" destId="{F742A589-A827-4684-A001-84AD98993AFE}" srcOrd="0" destOrd="0" parTransId="{1B528F65-0ABB-47CF-B105-5F6BDA0ECD18}" sibTransId="{DAC3A119-9C95-439F-AB88-BECB4355F943}"/>
    <dgm:cxn modelId="{DBDC4AD9-236C-413B-B98E-AB81920950B9}" type="presParOf" srcId="{AD957DBA-A17B-4C6C-878F-C98B5E851F0B}" destId="{79D69259-9B80-45DA-A566-5DF5D7A1CD91}" srcOrd="0" destOrd="0" presId="urn:microsoft.com/office/officeart/2005/8/layout/chevron2"/>
    <dgm:cxn modelId="{D21D70C5-9453-43C2-9EF6-EF3030276BB7}" type="presParOf" srcId="{79D69259-9B80-45DA-A566-5DF5D7A1CD91}" destId="{CA6644DD-F1DA-431F-8EDF-62391076AC7D}" srcOrd="0" destOrd="0" presId="urn:microsoft.com/office/officeart/2005/8/layout/chevron2"/>
    <dgm:cxn modelId="{D45E128E-AF0E-43FD-8E48-D4EB56835BAE}" type="presParOf" srcId="{79D69259-9B80-45DA-A566-5DF5D7A1CD91}" destId="{2F042D5C-BA7D-4E84-B396-F3A501AE5812}" srcOrd="1" destOrd="0" presId="urn:microsoft.com/office/officeart/2005/8/layout/chevron2"/>
    <dgm:cxn modelId="{20EA08C3-E9B1-473F-995A-A12B56411AEC}" type="presParOf" srcId="{AD957DBA-A17B-4C6C-878F-C98B5E851F0B}" destId="{08AB72A8-9637-4D36-BD0A-7E22CF452E6E}" srcOrd="1" destOrd="0" presId="urn:microsoft.com/office/officeart/2005/8/layout/chevron2"/>
    <dgm:cxn modelId="{12949BDF-51A0-4A44-B221-F3BBC97B9076}" type="presParOf" srcId="{AD957DBA-A17B-4C6C-878F-C98B5E851F0B}" destId="{404821A9-0D5F-4FCA-838F-D2665F7AFAB1}" srcOrd="2" destOrd="0" presId="urn:microsoft.com/office/officeart/2005/8/layout/chevron2"/>
    <dgm:cxn modelId="{C90F2975-A49A-4EDD-AE0B-4B910123E439}" type="presParOf" srcId="{404821A9-0D5F-4FCA-838F-D2665F7AFAB1}" destId="{211BAAF0-D556-47CC-B5E3-2335FFF9083C}" srcOrd="0" destOrd="0" presId="urn:microsoft.com/office/officeart/2005/8/layout/chevron2"/>
    <dgm:cxn modelId="{D4B367F3-ECDA-4FC9-9F8F-2FA31747C392}" type="presParOf" srcId="{404821A9-0D5F-4FCA-838F-D2665F7AFAB1}" destId="{6CC55E08-66C3-459F-AABE-16459F5A72ED}" srcOrd="1" destOrd="0" presId="urn:microsoft.com/office/officeart/2005/8/layout/chevron2"/>
    <dgm:cxn modelId="{03CA4A58-F572-452F-9730-1FC37A688D16}" type="presParOf" srcId="{AD957DBA-A17B-4C6C-878F-C98B5E851F0B}" destId="{E2543913-190F-4D27-95E8-0F304469B2BB}" srcOrd="3" destOrd="0" presId="urn:microsoft.com/office/officeart/2005/8/layout/chevron2"/>
    <dgm:cxn modelId="{B9F44DB1-6360-4408-A4D5-45E3EF1F23D9}" type="presParOf" srcId="{AD957DBA-A17B-4C6C-878F-C98B5E851F0B}" destId="{C929A1B8-9946-4077-B13F-CDF564A5E87C}" srcOrd="4" destOrd="0" presId="urn:microsoft.com/office/officeart/2005/8/layout/chevron2"/>
    <dgm:cxn modelId="{24945B27-B9EE-4905-AFAB-420246B43B44}" type="presParOf" srcId="{C929A1B8-9946-4077-B13F-CDF564A5E87C}" destId="{60D077A4-D369-47A6-B2DB-4148B125EB62}" srcOrd="0" destOrd="0" presId="urn:microsoft.com/office/officeart/2005/8/layout/chevron2"/>
    <dgm:cxn modelId="{A01C278A-9A5C-4368-BF71-C2ABF4F1EFC8}" type="presParOf" srcId="{C929A1B8-9946-4077-B13F-CDF564A5E87C}" destId="{CBDFD0E9-C380-4AAA-A7EB-2DA57F233321}" srcOrd="1" destOrd="0" presId="urn:microsoft.com/office/officeart/2005/8/layout/chevron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D5675E-5900-4BF8-99D6-665D064E6042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8A5BF0-076C-48AF-8002-8F640FAA2D49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 dirty="0" smtClean="0"/>
            <a:t>    </a:t>
          </a:r>
          <a:endParaRPr lang="en-US" dirty="0"/>
        </a:p>
      </dgm:t>
    </dgm:pt>
    <dgm:pt modelId="{85D41DE2-142B-49A0-B6C7-B7CC8AA8AA54}" type="parTrans" cxnId="{89C34534-C2D8-425A-A1DF-918D9AFEBE99}">
      <dgm:prSet/>
      <dgm:spPr/>
      <dgm:t>
        <a:bodyPr/>
        <a:lstStyle/>
        <a:p>
          <a:endParaRPr lang="en-US"/>
        </a:p>
      </dgm:t>
    </dgm:pt>
    <dgm:pt modelId="{E039C056-221D-477D-8E78-03D271A13A18}" type="sibTrans" cxnId="{89C34534-C2D8-425A-A1DF-918D9AFEBE99}">
      <dgm:prSet/>
      <dgm:spPr/>
      <dgm:t>
        <a:bodyPr/>
        <a:lstStyle/>
        <a:p>
          <a:endParaRPr lang="en-US"/>
        </a:p>
      </dgm:t>
    </dgm:pt>
    <dgm:pt modelId="{47D79132-9F43-4161-952F-02EA5FFD57E8}">
      <dgm:prSet phldrT="[Text]" custT="1"/>
      <dgm:spPr/>
      <dgm:t>
        <a:bodyPr/>
        <a:lstStyle/>
        <a:p>
          <a:r>
            <a:rPr lang="en-US" sz="4000" dirty="0" smtClean="0"/>
            <a:t>Telnet Sensor data</a:t>
          </a:r>
          <a:endParaRPr lang="en-US" sz="4000" dirty="0"/>
        </a:p>
      </dgm:t>
    </dgm:pt>
    <dgm:pt modelId="{524B850C-16E9-42BC-9F90-7FAC91CF44FE}" type="parTrans" cxnId="{C5497107-68CF-41C8-ACAA-15BCF933379E}">
      <dgm:prSet/>
      <dgm:spPr/>
      <dgm:t>
        <a:bodyPr/>
        <a:lstStyle/>
        <a:p>
          <a:endParaRPr lang="en-US"/>
        </a:p>
      </dgm:t>
    </dgm:pt>
    <dgm:pt modelId="{5CB5FFEC-A40A-4A63-BA57-273727B5F6E9}" type="sibTrans" cxnId="{C5497107-68CF-41C8-ACAA-15BCF933379E}">
      <dgm:prSet/>
      <dgm:spPr/>
      <dgm:t>
        <a:bodyPr/>
        <a:lstStyle/>
        <a:p>
          <a:endParaRPr lang="en-US"/>
        </a:p>
      </dgm:t>
    </dgm:pt>
    <dgm:pt modelId="{064F8985-7401-4707-8BAB-6382F8A1ACBC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dirty="0" smtClean="0"/>
            <a:t>    </a:t>
          </a:r>
          <a:endParaRPr lang="en-US" dirty="0"/>
        </a:p>
      </dgm:t>
    </dgm:pt>
    <dgm:pt modelId="{1DDBCB7A-2821-41E3-B3DD-D0045DCF9F47}" type="parTrans" cxnId="{057956AB-724D-4CF9-AA44-12ACDF2E33C3}">
      <dgm:prSet/>
      <dgm:spPr/>
      <dgm:t>
        <a:bodyPr/>
        <a:lstStyle/>
        <a:p>
          <a:endParaRPr lang="en-US"/>
        </a:p>
      </dgm:t>
    </dgm:pt>
    <dgm:pt modelId="{FDFE78DF-4C48-4359-B133-A3673DEF0888}" type="sibTrans" cxnId="{057956AB-724D-4CF9-AA44-12ACDF2E33C3}">
      <dgm:prSet/>
      <dgm:spPr/>
      <dgm:t>
        <a:bodyPr/>
        <a:lstStyle/>
        <a:p>
          <a:endParaRPr lang="en-US"/>
        </a:p>
      </dgm:t>
    </dgm:pt>
    <dgm:pt modelId="{009DC75D-4AA4-46FB-BC84-9DB3F0840401}">
      <dgm:prSet phldrT="[Text]" custT="1"/>
      <dgm:spPr/>
      <dgm:t>
        <a:bodyPr/>
        <a:lstStyle/>
        <a:p>
          <a:r>
            <a:rPr lang="en-US" sz="3600" dirty="0" smtClean="0"/>
            <a:t>Sensor data in AVD</a:t>
          </a:r>
          <a:r>
            <a:rPr lang="en-US" sz="5500" dirty="0" smtClean="0"/>
            <a:t>.</a:t>
          </a:r>
          <a:endParaRPr lang="en-US" sz="5500" dirty="0"/>
        </a:p>
      </dgm:t>
    </dgm:pt>
    <dgm:pt modelId="{E2759EF9-4E68-44F6-9E6C-E98DC40CCDE9}" type="parTrans" cxnId="{F997C921-ED5F-4308-9543-02100854ADC9}">
      <dgm:prSet/>
      <dgm:spPr/>
      <dgm:t>
        <a:bodyPr/>
        <a:lstStyle/>
        <a:p>
          <a:endParaRPr lang="en-US"/>
        </a:p>
      </dgm:t>
    </dgm:pt>
    <dgm:pt modelId="{DF3C06AC-D7BD-4A45-89BF-260EE37917CB}" type="sibTrans" cxnId="{F997C921-ED5F-4308-9543-02100854ADC9}">
      <dgm:prSet/>
      <dgm:spPr/>
      <dgm:t>
        <a:bodyPr/>
        <a:lstStyle/>
        <a:p>
          <a:endParaRPr lang="en-US"/>
        </a:p>
      </dgm:t>
    </dgm:pt>
    <dgm:pt modelId="{3F8AC562-904B-4394-BFAB-470042709A1A}" type="pres">
      <dgm:prSet presAssocID="{1DD5675E-5900-4BF8-99D6-665D064E6042}" presName="Name0" presStyleCnt="0">
        <dgm:presLayoutVars>
          <dgm:dir/>
          <dgm:animLvl val="lvl"/>
          <dgm:resizeHandles/>
        </dgm:presLayoutVars>
      </dgm:prSet>
      <dgm:spPr/>
    </dgm:pt>
    <dgm:pt modelId="{98509F95-CC7C-47F8-B947-A6164C2918C8}" type="pres">
      <dgm:prSet presAssocID="{238A5BF0-076C-48AF-8002-8F640FAA2D49}" presName="linNode" presStyleCnt="0"/>
      <dgm:spPr/>
    </dgm:pt>
    <dgm:pt modelId="{F398497C-DD3C-4CD8-8463-AADAF8FAF65F}" type="pres">
      <dgm:prSet presAssocID="{238A5BF0-076C-48AF-8002-8F640FAA2D49}" presName="parentShp" presStyleLbl="node1" presStyleIdx="0" presStyleCnt="2">
        <dgm:presLayoutVars>
          <dgm:bulletEnabled val="1"/>
        </dgm:presLayoutVars>
      </dgm:prSet>
      <dgm:spPr/>
    </dgm:pt>
    <dgm:pt modelId="{081AFEFE-5BCB-4F00-95D1-EB41FF22D233}" type="pres">
      <dgm:prSet presAssocID="{238A5BF0-076C-48AF-8002-8F640FAA2D49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AA73D-F13E-4FB6-A5C0-28205615D7B2}" type="pres">
      <dgm:prSet presAssocID="{E039C056-221D-477D-8E78-03D271A13A18}" presName="spacing" presStyleCnt="0"/>
      <dgm:spPr/>
    </dgm:pt>
    <dgm:pt modelId="{22872FC1-9276-4225-9598-41BA7BAC25F1}" type="pres">
      <dgm:prSet presAssocID="{064F8985-7401-4707-8BAB-6382F8A1ACBC}" presName="linNode" presStyleCnt="0"/>
      <dgm:spPr/>
    </dgm:pt>
    <dgm:pt modelId="{A0F5B319-57CE-4F3A-9947-5A8753CA13B2}" type="pres">
      <dgm:prSet presAssocID="{064F8985-7401-4707-8BAB-6382F8A1ACBC}" presName="parentShp" presStyleLbl="node1" presStyleIdx="1" presStyleCnt="2">
        <dgm:presLayoutVars>
          <dgm:bulletEnabled val="1"/>
        </dgm:presLayoutVars>
      </dgm:prSet>
      <dgm:spPr/>
    </dgm:pt>
    <dgm:pt modelId="{E3EF0BB9-10C1-4E2A-B852-D259D9354E26}" type="pres">
      <dgm:prSet presAssocID="{064F8985-7401-4707-8BAB-6382F8A1ACBC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97C921-ED5F-4308-9543-02100854ADC9}" srcId="{064F8985-7401-4707-8BAB-6382F8A1ACBC}" destId="{009DC75D-4AA4-46FB-BC84-9DB3F0840401}" srcOrd="0" destOrd="0" parTransId="{E2759EF9-4E68-44F6-9E6C-E98DC40CCDE9}" sibTransId="{DF3C06AC-D7BD-4A45-89BF-260EE37917CB}"/>
    <dgm:cxn modelId="{3A21386D-5F4D-4CB9-8254-C0C867C9DAA1}" type="presOf" srcId="{1DD5675E-5900-4BF8-99D6-665D064E6042}" destId="{3F8AC562-904B-4394-BFAB-470042709A1A}" srcOrd="0" destOrd="0" presId="urn:microsoft.com/office/officeart/2005/8/layout/vList6"/>
    <dgm:cxn modelId="{33DA43A6-10EB-4359-A514-490953140A79}" type="presOf" srcId="{47D79132-9F43-4161-952F-02EA5FFD57E8}" destId="{081AFEFE-5BCB-4F00-95D1-EB41FF22D233}" srcOrd="0" destOrd="0" presId="urn:microsoft.com/office/officeart/2005/8/layout/vList6"/>
    <dgm:cxn modelId="{89C34534-C2D8-425A-A1DF-918D9AFEBE99}" srcId="{1DD5675E-5900-4BF8-99D6-665D064E6042}" destId="{238A5BF0-076C-48AF-8002-8F640FAA2D49}" srcOrd="0" destOrd="0" parTransId="{85D41DE2-142B-49A0-B6C7-B7CC8AA8AA54}" sibTransId="{E039C056-221D-477D-8E78-03D271A13A18}"/>
    <dgm:cxn modelId="{559770CD-6929-4ED8-B33C-0B4E8493D831}" type="presOf" srcId="{064F8985-7401-4707-8BAB-6382F8A1ACBC}" destId="{A0F5B319-57CE-4F3A-9947-5A8753CA13B2}" srcOrd="0" destOrd="0" presId="urn:microsoft.com/office/officeart/2005/8/layout/vList6"/>
    <dgm:cxn modelId="{73E5D770-23F1-4C33-80A7-5A050CC8D4B6}" type="presOf" srcId="{009DC75D-4AA4-46FB-BC84-9DB3F0840401}" destId="{E3EF0BB9-10C1-4E2A-B852-D259D9354E26}" srcOrd="0" destOrd="0" presId="urn:microsoft.com/office/officeart/2005/8/layout/vList6"/>
    <dgm:cxn modelId="{E90A19D0-F4B0-422B-843B-48257D024F5E}" type="presOf" srcId="{238A5BF0-076C-48AF-8002-8F640FAA2D49}" destId="{F398497C-DD3C-4CD8-8463-AADAF8FAF65F}" srcOrd="0" destOrd="0" presId="urn:microsoft.com/office/officeart/2005/8/layout/vList6"/>
    <dgm:cxn modelId="{C5497107-68CF-41C8-ACAA-15BCF933379E}" srcId="{238A5BF0-076C-48AF-8002-8F640FAA2D49}" destId="{47D79132-9F43-4161-952F-02EA5FFD57E8}" srcOrd="0" destOrd="0" parTransId="{524B850C-16E9-42BC-9F90-7FAC91CF44FE}" sibTransId="{5CB5FFEC-A40A-4A63-BA57-273727B5F6E9}"/>
    <dgm:cxn modelId="{057956AB-724D-4CF9-AA44-12ACDF2E33C3}" srcId="{1DD5675E-5900-4BF8-99D6-665D064E6042}" destId="{064F8985-7401-4707-8BAB-6382F8A1ACBC}" srcOrd="1" destOrd="0" parTransId="{1DDBCB7A-2821-41E3-B3DD-D0045DCF9F47}" sibTransId="{FDFE78DF-4C48-4359-B133-A3673DEF0888}"/>
    <dgm:cxn modelId="{DDC66365-DCD5-43FE-A10F-2B98A81CE7DF}" type="presParOf" srcId="{3F8AC562-904B-4394-BFAB-470042709A1A}" destId="{98509F95-CC7C-47F8-B947-A6164C2918C8}" srcOrd="0" destOrd="0" presId="urn:microsoft.com/office/officeart/2005/8/layout/vList6"/>
    <dgm:cxn modelId="{7DD19118-AEEE-4144-9118-C23FDE688550}" type="presParOf" srcId="{98509F95-CC7C-47F8-B947-A6164C2918C8}" destId="{F398497C-DD3C-4CD8-8463-AADAF8FAF65F}" srcOrd="0" destOrd="0" presId="urn:microsoft.com/office/officeart/2005/8/layout/vList6"/>
    <dgm:cxn modelId="{F8493BF2-EB6B-4D61-973A-B82C240366F6}" type="presParOf" srcId="{98509F95-CC7C-47F8-B947-A6164C2918C8}" destId="{081AFEFE-5BCB-4F00-95D1-EB41FF22D233}" srcOrd="1" destOrd="0" presId="urn:microsoft.com/office/officeart/2005/8/layout/vList6"/>
    <dgm:cxn modelId="{95A1D4A2-8081-4386-BC25-55E65FE14D2E}" type="presParOf" srcId="{3F8AC562-904B-4394-BFAB-470042709A1A}" destId="{90AAA73D-F13E-4FB6-A5C0-28205615D7B2}" srcOrd="1" destOrd="0" presId="urn:microsoft.com/office/officeart/2005/8/layout/vList6"/>
    <dgm:cxn modelId="{7130410E-5533-4899-AB86-E2AC576B23EF}" type="presParOf" srcId="{3F8AC562-904B-4394-BFAB-470042709A1A}" destId="{22872FC1-9276-4225-9598-41BA7BAC25F1}" srcOrd="2" destOrd="0" presId="urn:microsoft.com/office/officeart/2005/8/layout/vList6"/>
    <dgm:cxn modelId="{F9714A28-A45A-49A3-87AA-514307882F09}" type="presParOf" srcId="{22872FC1-9276-4225-9598-41BA7BAC25F1}" destId="{A0F5B319-57CE-4F3A-9947-5A8753CA13B2}" srcOrd="0" destOrd="0" presId="urn:microsoft.com/office/officeart/2005/8/layout/vList6"/>
    <dgm:cxn modelId="{4A3B3D8E-669F-4559-A4A6-EF41511A4501}" type="presParOf" srcId="{22872FC1-9276-4225-9598-41BA7BAC25F1}" destId="{E3EF0BB9-10C1-4E2A-B852-D259D9354E26}" srcOrd="1" destOrd="0" presId="urn:microsoft.com/office/officeart/2005/8/layout/vList6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570397-729F-4C3E-AF2D-DF8C46F651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2EFE56-A020-4229-A939-341C94F1AA77}">
      <dgm:prSet phldrT="[Text]"/>
      <dgm:spPr/>
      <dgm:t>
        <a:bodyPr/>
        <a:lstStyle/>
        <a:p>
          <a:r>
            <a:rPr lang="en-US" dirty="0" smtClean="0"/>
            <a:t>Using Selenium IDE</a:t>
          </a:r>
          <a:endParaRPr lang="en-US" dirty="0"/>
        </a:p>
      </dgm:t>
    </dgm:pt>
    <dgm:pt modelId="{1EE45369-A4E1-4A76-BBFF-4198ED6C3D6D}" type="parTrans" cxnId="{986E31DD-FAAF-451E-B685-BC511D0DD718}">
      <dgm:prSet/>
      <dgm:spPr/>
      <dgm:t>
        <a:bodyPr/>
        <a:lstStyle/>
        <a:p>
          <a:endParaRPr lang="en-US"/>
        </a:p>
      </dgm:t>
    </dgm:pt>
    <dgm:pt modelId="{76013D71-312D-4AF5-A712-FD7B910B6DB0}" type="sibTrans" cxnId="{986E31DD-FAAF-451E-B685-BC511D0DD718}">
      <dgm:prSet/>
      <dgm:spPr/>
      <dgm:t>
        <a:bodyPr/>
        <a:lstStyle/>
        <a:p>
          <a:endParaRPr lang="en-US"/>
        </a:p>
      </dgm:t>
    </dgm:pt>
    <dgm:pt modelId="{AB0928B8-821B-45D8-9A88-2F9A62793C2B}">
      <dgm:prSet phldrT="[Text]"/>
      <dgm:spPr/>
      <dgm:t>
        <a:bodyPr/>
        <a:lstStyle/>
        <a:p>
          <a:r>
            <a:rPr lang="en-US" dirty="0" smtClean="0"/>
            <a:t>Project UI is tested using Selenium IDE in a web browser.</a:t>
          </a:r>
          <a:endParaRPr lang="en-US" dirty="0"/>
        </a:p>
      </dgm:t>
    </dgm:pt>
    <dgm:pt modelId="{A737EF30-BAE1-457B-86C5-60FBBBAC4825}" type="parTrans" cxnId="{F7030AB3-E659-4ACD-B890-F3AC0773C134}">
      <dgm:prSet/>
      <dgm:spPr/>
      <dgm:t>
        <a:bodyPr/>
        <a:lstStyle/>
        <a:p>
          <a:endParaRPr lang="en-US"/>
        </a:p>
      </dgm:t>
    </dgm:pt>
    <dgm:pt modelId="{0FE45EAA-39EF-4A96-9A3A-7198468CDA52}" type="sibTrans" cxnId="{F7030AB3-E659-4ACD-B890-F3AC0773C134}">
      <dgm:prSet/>
      <dgm:spPr/>
      <dgm:t>
        <a:bodyPr/>
        <a:lstStyle/>
        <a:p>
          <a:endParaRPr lang="en-US"/>
        </a:p>
      </dgm:t>
    </dgm:pt>
    <dgm:pt modelId="{74F76468-12AD-4D8A-8653-54AB212089AC}">
      <dgm:prSet phldrT="[Text]"/>
      <dgm:spPr/>
      <dgm:t>
        <a:bodyPr/>
        <a:lstStyle/>
        <a:p>
          <a:r>
            <a:rPr lang="en-US" dirty="0" smtClean="0"/>
            <a:t>Using </a:t>
          </a:r>
          <a:r>
            <a:rPr lang="en-US" dirty="0" err="1" smtClean="0"/>
            <a:t>Junit</a:t>
          </a:r>
          <a:r>
            <a:rPr lang="en-US" dirty="0" smtClean="0"/>
            <a:t> Test</a:t>
          </a:r>
          <a:endParaRPr lang="en-US" dirty="0"/>
        </a:p>
      </dgm:t>
    </dgm:pt>
    <dgm:pt modelId="{227946B5-59DF-43F7-A8F3-CBE3D7DBBC40}" type="parTrans" cxnId="{B5324FA2-BFBB-4075-AFD6-467975666722}">
      <dgm:prSet/>
      <dgm:spPr/>
      <dgm:t>
        <a:bodyPr/>
        <a:lstStyle/>
        <a:p>
          <a:endParaRPr lang="en-US"/>
        </a:p>
      </dgm:t>
    </dgm:pt>
    <dgm:pt modelId="{1889A8A4-C3FE-4E02-B68E-4CA98520B36B}" type="sibTrans" cxnId="{B5324FA2-BFBB-4075-AFD6-467975666722}">
      <dgm:prSet/>
      <dgm:spPr/>
      <dgm:t>
        <a:bodyPr/>
        <a:lstStyle/>
        <a:p>
          <a:endParaRPr lang="en-US"/>
        </a:p>
      </dgm:t>
    </dgm:pt>
    <dgm:pt modelId="{B6840A86-4F77-46C0-9921-7BE687BAA117}">
      <dgm:prSet phldrT="[Text]"/>
      <dgm:spPr/>
      <dgm:t>
        <a:bodyPr/>
        <a:lstStyle/>
        <a:p>
          <a:r>
            <a:rPr lang="en-US" dirty="0" smtClean="0"/>
            <a:t>Java Classes of Internet and Database are tested using </a:t>
          </a:r>
          <a:r>
            <a:rPr lang="en-US" dirty="0" err="1" smtClean="0"/>
            <a:t>Junit</a:t>
          </a:r>
          <a:r>
            <a:rPr lang="en-US" dirty="0" smtClean="0"/>
            <a:t> Testing.</a:t>
          </a:r>
          <a:endParaRPr lang="en-US" dirty="0"/>
        </a:p>
      </dgm:t>
    </dgm:pt>
    <dgm:pt modelId="{2A0A8D09-F9C4-4616-A1D2-6B3B6B169073}" type="parTrans" cxnId="{C1B37371-4FA8-4F98-A81E-FAC8E3443046}">
      <dgm:prSet/>
      <dgm:spPr/>
      <dgm:t>
        <a:bodyPr/>
        <a:lstStyle/>
        <a:p>
          <a:endParaRPr lang="en-US"/>
        </a:p>
      </dgm:t>
    </dgm:pt>
    <dgm:pt modelId="{C8AC5532-BDA9-4387-89A1-023045AE7D99}" type="sibTrans" cxnId="{C1B37371-4FA8-4F98-A81E-FAC8E3443046}">
      <dgm:prSet/>
      <dgm:spPr/>
      <dgm:t>
        <a:bodyPr/>
        <a:lstStyle/>
        <a:p>
          <a:endParaRPr lang="en-US"/>
        </a:p>
      </dgm:t>
    </dgm:pt>
    <dgm:pt modelId="{AB7B4CBC-A57E-42B1-B678-D09E249F9BFB}" type="pres">
      <dgm:prSet presAssocID="{B6570397-729F-4C3E-AF2D-DF8C46F65108}" presName="linear" presStyleCnt="0">
        <dgm:presLayoutVars>
          <dgm:animLvl val="lvl"/>
          <dgm:resizeHandles val="exact"/>
        </dgm:presLayoutVars>
      </dgm:prSet>
      <dgm:spPr/>
    </dgm:pt>
    <dgm:pt modelId="{2F2FDC38-5145-4926-A633-2F94979C5FD4}" type="pres">
      <dgm:prSet presAssocID="{2C2EFE56-A020-4229-A939-341C94F1AA7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EAECE-2D93-4FD5-B33F-4B05E0251E89}" type="pres">
      <dgm:prSet presAssocID="{2C2EFE56-A020-4229-A939-341C94F1AA7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98385-FAF5-4CAC-9C1E-4D9932608764}" type="pres">
      <dgm:prSet presAssocID="{74F76468-12AD-4D8A-8653-54AB212089A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16C1BE-0D49-40CA-AF10-529EE06E95A1}" type="pres">
      <dgm:prSet presAssocID="{74F76468-12AD-4D8A-8653-54AB212089A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030AB3-E659-4ACD-B890-F3AC0773C134}" srcId="{2C2EFE56-A020-4229-A939-341C94F1AA77}" destId="{AB0928B8-821B-45D8-9A88-2F9A62793C2B}" srcOrd="0" destOrd="0" parTransId="{A737EF30-BAE1-457B-86C5-60FBBBAC4825}" sibTransId="{0FE45EAA-39EF-4A96-9A3A-7198468CDA52}"/>
    <dgm:cxn modelId="{3109E1B4-74F7-4562-A052-5B973F7F10D6}" type="presOf" srcId="{2C2EFE56-A020-4229-A939-341C94F1AA77}" destId="{2F2FDC38-5145-4926-A633-2F94979C5FD4}" srcOrd="0" destOrd="0" presId="urn:microsoft.com/office/officeart/2005/8/layout/vList2"/>
    <dgm:cxn modelId="{1009CEEA-4DA9-44A0-9ADC-35A37C52053F}" type="presOf" srcId="{AB0928B8-821B-45D8-9A88-2F9A62793C2B}" destId="{A55EAECE-2D93-4FD5-B33F-4B05E0251E89}" srcOrd="0" destOrd="0" presId="urn:microsoft.com/office/officeart/2005/8/layout/vList2"/>
    <dgm:cxn modelId="{B5324FA2-BFBB-4075-AFD6-467975666722}" srcId="{B6570397-729F-4C3E-AF2D-DF8C46F65108}" destId="{74F76468-12AD-4D8A-8653-54AB212089AC}" srcOrd="1" destOrd="0" parTransId="{227946B5-59DF-43F7-A8F3-CBE3D7DBBC40}" sibTransId="{1889A8A4-C3FE-4E02-B68E-4CA98520B36B}"/>
    <dgm:cxn modelId="{986E31DD-FAAF-451E-B685-BC511D0DD718}" srcId="{B6570397-729F-4C3E-AF2D-DF8C46F65108}" destId="{2C2EFE56-A020-4229-A939-341C94F1AA77}" srcOrd="0" destOrd="0" parTransId="{1EE45369-A4E1-4A76-BBFF-4198ED6C3D6D}" sibTransId="{76013D71-312D-4AF5-A712-FD7B910B6DB0}"/>
    <dgm:cxn modelId="{C1B37371-4FA8-4F98-A81E-FAC8E3443046}" srcId="{74F76468-12AD-4D8A-8653-54AB212089AC}" destId="{B6840A86-4F77-46C0-9921-7BE687BAA117}" srcOrd="0" destOrd="0" parTransId="{2A0A8D09-F9C4-4616-A1D2-6B3B6B169073}" sibTransId="{C8AC5532-BDA9-4387-89A1-023045AE7D99}"/>
    <dgm:cxn modelId="{70F56A36-D6DE-44E1-9988-CEC3E0937027}" type="presOf" srcId="{B6570397-729F-4C3E-AF2D-DF8C46F65108}" destId="{AB7B4CBC-A57E-42B1-B678-D09E249F9BFB}" srcOrd="0" destOrd="0" presId="urn:microsoft.com/office/officeart/2005/8/layout/vList2"/>
    <dgm:cxn modelId="{CB6A437A-7E2C-45F7-BA5B-C7FAE837545E}" type="presOf" srcId="{74F76468-12AD-4D8A-8653-54AB212089AC}" destId="{3C898385-FAF5-4CAC-9C1E-4D9932608764}" srcOrd="0" destOrd="0" presId="urn:microsoft.com/office/officeart/2005/8/layout/vList2"/>
    <dgm:cxn modelId="{9AF1EEF7-6B92-46A5-BDC6-BDB4B52A2CB4}" type="presOf" srcId="{B6840A86-4F77-46C0-9921-7BE687BAA117}" destId="{E216C1BE-0D49-40CA-AF10-529EE06E95A1}" srcOrd="0" destOrd="0" presId="urn:microsoft.com/office/officeart/2005/8/layout/vList2"/>
    <dgm:cxn modelId="{CA5AFF10-39A4-4C64-B1A1-11870E3D15CA}" type="presParOf" srcId="{AB7B4CBC-A57E-42B1-B678-D09E249F9BFB}" destId="{2F2FDC38-5145-4926-A633-2F94979C5FD4}" srcOrd="0" destOrd="0" presId="urn:microsoft.com/office/officeart/2005/8/layout/vList2"/>
    <dgm:cxn modelId="{DF7030BD-31B4-4A0A-82D9-5F33617E34E8}" type="presParOf" srcId="{AB7B4CBC-A57E-42B1-B678-D09E249F9BFB}" destId="{A55EAECE-2D93-4FD5-B33F-4B05E0251E89}" srcOrd="1" destOrd="0" presId="urn:microsoft.com/office/officeart/2005/8/layout/vList2"/>
    <dgm:cxn modelId="{9F5674B0-F0D3-4070-AC60-FFAEE26CC760}" type="presParOf" srcId="{AB7B4CBC-A57E-42B1-B678-D09E249F9BFB}" destId="{3C898385-FAF5-4CAC-9C1E-4D9932608764}" srcOrd="2" destOrd="0" presId="urn:microsoft.com/office/officeart/2005/8/layout/vList2"/>
    <dgm:cxn modelId="{23F7F8A2-B830-4E64-97F7-CA87EC6EC815}" type="presParOf" srcId="{AB7B4CBC-A57E-42B1-B678-D09E249F9BFB}" destId="{E216C1BE-0D49-40CA-AF10-529EE06E95A1}" srcOrd="3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CD0C3-2E5C-43BE-B59F-C136E9894993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9F841-4485-4F1B-B027-8FC868E4C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9F841-4485-4F1B-B027-8FC868E4CF1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9F841-4485-4F1B-B027-8FC868E4CF1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9F841-4485-4F1B-B027-8FC868E4CF1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383C7-FEDB-4EC2-9AC4-2C760A1E355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9F841-4485-4F1B-B027-8FC868E4CF1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83ECE-CE22-4117-B406-DE01A64B5902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EAF432-374D-4FB2-8FA9-B994CE2423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83ECE-CE22-4117-B406-DE01A64B5902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EAF432-374D-4FB2-8FA9-B994CE242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83ECE-CE22-4117-B406-DE01A64B5902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EAF432-374D-4FB2-8FA9-B994CE242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83ECE-CE22-4117-B406-DE01A64B5902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EAF432-374D-4FB2-8FA9-B994CE242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83ECE-CE22-4117-B406-DE01A64B5902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EAF432-374D-4FB2-8FA9-B994CE2423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83ECE-CE22-4117-B406-DE01A64B5902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EAF432-374D-4FB2-8FA9-B994CE242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83ECE-CE22-4117-B406-DE01A64B5902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EAF432-374D-4FB2-8FA9-B994CE2423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83ECE-CE22-4117-B406-DE01A64B5902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EAF432-374D-4FB2-8FA9-B994CE242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83ECE-CE22-4117-B406-DE01A64B5902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EAF432-374D-4FB2-8FA9-B994CE242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83ECE-CE22-4117-B406-DE01A64B5902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EAF432-374D-4FB2-8FA9-B994CE242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9A83ECE-CE22-4117-B406-DE01A64B5902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BEAF432-374D-4FB2-8FA9-B994CE242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9A83ECE-CE22-4117-B406-DE01A64B5902}" type="datetimeFigureOut">
              <a:rPr lang="en-US" smtClean="0"/>
              <a:pPr/>
              <a:t>8/23/2014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BEAF432-374D-4FB2-8FA9-B994CE242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FALLARM FINDER WEBSYSTEM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10800000" flipV="1">
            <a:off x="762000" y="1467966"/>
            <a:ext cx="8153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                        RAYSS-TEAM                            </a:t>
            </a:r>
            <a:endParaRPr lang="en-US" sz="54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0600" y="45720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RAJITHA-10420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133600" y="464820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ANUSHA-10245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52800" y="48006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YANSONG-10101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95800" y="4343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SOWJANYA-10280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19800" y="4038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SRAVANTHI-10484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962399" y="5410200"/>
            <a:ext cx="495300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UNDER THE GUIDANCE OF</a:t>
            </a:r>
          </a:p>
          <a:p>
            <a:pPr algn="ctr"/>
            <a:r>
              <a:rPr lang="en-US" sz="32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HENRY CHANG</a:t>
            </a:r>
          </a:p>
          <a:p>
            <a:pPr algn="ctr"/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MICHEAL WANG</a:t>
            </a:r>
            <a:endParaRPr lang="en-US" sz="32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3429000" y="2133600"/>
            <a:ext cx="220980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876800" y="2133600"/>
            <a:ext cx="11430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5410200" y="3048000"/>
            <a:ext cx="1752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514600" y="2209800"/>
            <a:ext cx="28194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371600" y="2133600"/>
            <a:ext cx="35052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7" y="158272"/>
            <a:ext cx="8869013" cy="66779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00" y="3048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Website Function structure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873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JDBC(Java Database Connectivity)</a:t>
            </a:r>
            <a:endParaRPr lang="en-US" sz="32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080045-flat-gray-floral-icon-business-globe (1)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438400" y="1426535"/>
            <a:ext cx="6705600" cy="428846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943600" y="0"/>
            <a:ext cx="3200400" cy="914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9848"/>
          </a:xfrm>
        </p:spPr>
        <p:txBody>
          <a:bodyPr/>
          <a:lstStyle/>
          <a:p>
            <a:r>
              <a:rPr lang="en-US" dirty="0" smtClean="0"/>
              <a:t>Socket Programming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4038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▪ Telnet sensor values (accelerometer and orientation) values to Android Virtual Device(AVD).</a:t>
            </a:r>
          </a:p>
          <a:p>
            <a:r>
              <a:rPr lang="en-US" dirty="0" smtClean="0"/>
              <a:t>▪ Send Sensor values from AVD to Server Program.</a:t>
            </a:r>
          </a:p>
          <a:p>
            <a:r>
              <a:rPr lang="en-US" dirty="0" smtClean="0"/>
              <a:t>▪ Calculate Risk and send Email to the staff.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381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Communication between Android Virtual device and Server Java Application.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828800"/>
            <a:ext cx="158546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1" y="1600200"/>
            <a:ext cx="1066800" cy="144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>
            <a:stCxn id="5123" idx="3"/>
          </p:cNvCxnSpPr>
          <p:nvPr/>
        </p:nvCxnSpPr>
        <p:spPr>
          <a:xfrm>
            <a:off x="6614665" y="2362200"/>
            <a:ext cx="85293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23850" y="3581401"/>
            <a:ext cx="13105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Straight Arrow Connector 20"/>
          <p:cNvCxnSpPr/>
          <p:nvPr/>
        </p:nvCxnSpPr>
        <p:spPr>
          <a:xfrm rot="5400000">
            <a:off x="7464813" y="3279387"/>
            <a:ext cx="76757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5334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it works??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Sensor Values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14400" y="17526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067" y="1066801"/>
            <a:ext cx="5781733" cy="498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TESTING</a:t>
            </a:r>
            <a:endParaRPr lang="en-US" dirty="0"/>
          </a:p>
        </p:txBody>
      </p:sp>
      <p:pic>
        <p:nvPicPr>
          <p:cNvPr id="4" name="Content Placeholder 3" descr="Quality-Assuran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219200"/>
            <a:ext cx="8229599" cy="565507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78435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that are tested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lvl="0"/>
            <a:r>
              <a:rPr lang="en-US" dirty="0" err="1" smtClean="0"/>
              <a:t>RegesterService</a:t>
            </a:r>
            <a:r>
              <a:rPr lang="en-US" dirty="0" smtClean="0"/>
              <a:t>,</a:t>
            </a:r>
          </a:p>
          <a:p>
            <a:pPr lvl="0"/>
            <a:r>
              <a:rPr lang="en-US" dirty="0" err="1" smtClean="0"/>
              <a:t>LoginService</a:t>
            </a:r>
            <a:r>
              <a:rPr lang="en-US" dirty="0" smtClean="0"/>
              <a:t>,</a:t>
            </a:r>
          </a:p>
          <a:p>
            <a:pPr lvl="0"/>
            <a:r>
              <a:rPr lang="en-US" dirty="0" err="1" smtClean="0"/>
              <a:t>PatientRecordService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142646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CONTRIBUTION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 descr="internet_eart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609600"/>
            <a:ext cx="2057400" cy="2072839"/>
          </a:xfrm>
          <a:prstGeom prst="rect">
            <a:avLst/>
          </a:prstGeom>
        </p:spPr>
      </p:pic>
      <p:pic>
        <p:nvPicPr>
          <p:cNvPr id="9" name="Picture 8" descr="plm-internet-web-databas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762000"/>
            <a:ext cx="2057400" cy="2057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33400" y="914400"/>
            <a:ext cx="38862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ANUSHA NADIPALLY</a:t>
            </a:r>
          </a:p>
          <a:p>
            <a:pPr algn="ctr"/>
            <a:r>
              <a:rPr lang="en-US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YANSONG ZHANG-</a:t>
            </a:r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DATABASE</a:t>
            </a:r>
            <a:endParaRPr lang="en-US" sz="32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00B0F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9" name="Content Placeholder 18" descr="080045-flat-gray-floral-icon-business-globe.pn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 flipH="1">
            <a:off x="6477000" y="4267200"/>
            <a:ext cx="2286000" cy="2286000"/>
          </a:xfrm>
        </p:spPr>
      </p:pic>
      <p:sp>
        <p:nvSpPr>
          <p:cNvPr id="24" name="Rectangle 23"/>
          <p:cNvSpPr/>
          <p:nvPr/>
        </p:nvSpPr>
        <p:spPr>
          <a:xfrm>
            <a:off x="4572000" y="1676400"/>
            <a:ext cx="44196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RAJITHA </a:t>
            </a:r>
            <a:r>
              <a:rPr lang="en-US" sz="2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VODELA-</a:t>
            </a:r>
          </a:p>
          <a:p>
            <a:pPr algn="ctr"/>
            <a:r>
              <a:rPr lang="en-US" sz="3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INTERNET</a:t>
            </a:r>
            <a:endParaRPr lang="en-US" sz="32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00B0F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 rot="10800000" flipV="1">
            <a:off x="5334000" y="4953000"/>
            <a:ext cx="3810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SRAVANTHI RAJAPURAM-</a:t>
            </a:r>
            <a:r>
              <a:rPr lang="en-US" sz="32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NETWORK</a:t>
            </a:r>
            <a:endParaRPr lang="en-US" sz="32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00B0F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8" name="Picture 27" descr="image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62200" y="3581400"/>
            <a:ext cx="1828800" cy="251074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04800" y="4495800"/>
            <a:ext cx="52578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SOWJANYA-</a:t>
            </a:r>
          </a:p>
          <a:p>
            <a:pPr algn="ctr"/>
            <a:r>
              <a:rPr lang="en-US" sz="32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TESTING</a:t>
            </a:r>
            <a:endParaRPr lang="en-US" sz="32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00B0F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 Testing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 IDE is a tool to record and playback test cases from a web browser.</a:t>
            </a:r>
          </a:p>
          <a:p>
            <a:r>
              <a:rPr lang="en-US" dirty="0" err="1" smtClean="0"/>
              <a:t>FallArm</a:t>
            </a:r>
            <a:r>
              <a:rPr lang="en-US" dirty="0" smtClean="0"/>
              <a:t> Finder web application is opened from </a:t>
            </a:r>
            <a:r>
              <a:rPr lang="en-US" dirty="0" err="1" smtClean="0"/>
              <a:t>mozilla</a:t>
            </a:r>
            <a:r>
              <a:rPr lang="en-US" dirty="0" smtClean="0"/>
              <a:t> </a:t>
            </a:r>
            <a:r>
              <a:rPr lang="en-US" dirty="0" err="1" smtClean="0"/>
              <a:t>firefox</a:t>
            </a:r>
            <a:r>
              <a:rPr lang="en-US" dirty="0" smtClean="0"/>
              <a:t> and being tested using selenium IDE.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7829550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457200"/>
            <a:ext cx="84391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hank-you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1" y="-990600"/>
            <a:ext cx="5943600" cy="4786441"/>
          </a:xfrm>
        </p:spPr>
      </p:pic>
      <p:sp>
        <p:nvSpPr>
          <p:cNvPr id="4" name="Rectangle 3"/>
          <p:cNvSpPr/>
          <p:nvPr/>
        </p:nvSpPr>
        <p:spPr>
          <a:xfrm>
            <a:off x="685800" y="4191000"/>
            <a:ext cx="89916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HENRY CHANG</a:t>
            </a:r>
          </a:p>
          <a:p>
            <a:pPr algn="ctr"/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&amp;</a:t>
            </a:r>
            <a:endParaRPr lang="en-US" sz="3600" b="0" cap="none" spc="0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sz="36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MICHEAL WANG</a:t>
            </a:r>
          </a:p>
          <a:p>
            <a:pPr algn="ctr"/>
            <a:r>
              <a:rPr lang="en-US" sz="36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FOR GIVING US THIS OPPORTUNITY!!!!</a:t>
            </a:r>
            <a:endParaRPr lang="en-US" sz="36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05800" cy="990600"/>
          </a:xfrm>
        </p:spPr>
        <p:txBody>
          <a:bodyPr/>
          <a:lstStyle/>
          <a:p>
            <a:r>
              <a:rPr lang="en-US" dirty="0" err="1" smtClean="0"/>
              <a:t>FallArm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898136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1981200"/>
            <a:ext cx="16002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1981200"/>
            <a:ext cx="16002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62800" y="1981200"/>
            <a:ext cx="16764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429000"/>
            <a:ext cx="1447800" cy="103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352800"/>
            <a:ext cx="14620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981200" y="213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24400" y="2133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15200" y="205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Patient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81200" y="25908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Windows PC</a:t>
            </a:r>
          </a:p>
          <a:p>
            <a:r>
              <a:rPr lang="en-US" sz="1000" dirty="0" smtClean="0"/>
              <a:t>Web Browser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2514600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Linux</a:t>
            </a:r>
          </a:p>
          <a:p>
            <a:r>
              <a:rPr lang="en-US" sz="1000" dirty="0" smtClean="0"/>
              <a:t>Tomcat</a:t>
            </a:r>
          </a:p>
          <a:p>
            <a:r>
              <a:rPr lang="en-US" sz="1000" dirty="0" err="1" smtClean="0"/>
              <a:t>Servlet</a:t>
            </a:r>
            <a:r>
              <a:rPr lang="en-US" sz="1000" dirty="0" smtClean="0"/>
              <a:t>/</a:t>
            </a:r>
            <a:r>
              <a:rPr lang="en-US" sz="1000" dirty="0" err="1" smtClean="0"/>
              <a:t>Jsp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7315200" y="2438400"/>
            <a:ext cx="1295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Android Virtual Device</a:t>
            </a:r>
          </a:p>
          <a:p>
            <a:r>
              <a:rPr lang="en-US" sz="1000" dirty="0" smtClean="0"/>
              <a:t>Sensor</a:t>
            </a:r>
          </a:p>
          <a:p>
            <a:r>
              <a:rPr lang="en-US" sz="1000" dirty="0" smtClean="0"/>
              <a:t>-Accelerometer</a:t>
            </a:r>
          </a:p>
          <a:p>
            <a:r>
              <a:rPr lang="en-US" sz="1000" dirty="0" smtClean="0"/>
              <a:t>-Gyroscope</a:t>
            </a:r>
            <a:endParaRPr lang="en-US" sz="1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5200" y="3505200"/>
            <a:ext cx="14954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76800" y="4953000"/>
            <a:ext cx="1187885" cy="104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Left Arrow 22"/>
          <p:cNvSpPr/>
          <p:nvPr/>
        </p:nvSpPr>
        <p:spPr>
          <a:xfrm>
            <a:off x="3505200" y="2362200"/>
            <a:ext cx="1143000" cy="152400"/>
          </a:xfrm>
          <a:prstGeom prst="leftArrow">
            <a:avLst/>
          </a:prstGeom>
          <a:solidFill>
            <a:srgbClr val="FA78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/>
          <p:cNvSpPr/>
          <p:nvPr/>
        </p:nvSpPr>
        <p:spPr>
          <a:xfrm>
            <a:off x="6248400" y="2286000"/>
            <a:ext cx="914400" cy="152400"/>
          </a:xfrm>
          <a:prstGeom prst="leftArrow">
            <a:avLst/>
          </a:prstGeom>
          <a:solidFill>
            <a:srgbClr val="FA78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5410200" y="4648200"/>
            <a:ext cx="152400" cy="381000"/>
          </a:xfrm>
          <a:prstGeom prst="downArrow">
            <a:avLst/>
          </a:prstGeom>
          <a:solidFill>
            <a:srgbClr val="FA78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505200" y="3962400"/>
            <a:ext cx="1219200" cy="152400"/>
          </a:xfrm>
          <a:prstGeom prst="rightArrow">
            <a:avLst/>
          </a:prstGeom>
          <a:solidFill>
            <a:srgbClr val="FA78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657600" y="25146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Email/SMS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57600" y="4114800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Enquiry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00800" y="24384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6#,pid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15000" y="47244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JDBC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057400"/>
            <a:ext cx="56007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Concepts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/>
          <a:lstStyle/>
          <a:p>
            <a:r>
              <a:rPr lang="en-US" dirty="0" smtClean="0"/>
              <a:t>HTML5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Tomcat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Form Validation</a:t>
            </a:r>
          </a:p>
          <a:p>
            <a:r>
              <a:rPr lang="en-US" dirty="0" smtClean="0"/>
              <a:t>MVC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371600" y="533400"/>
          <a:ext cx="749935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9400" y="3962400"/>
            <a:ext cx="18669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Registration and Login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78435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</p:spPr>
        <p:txBody>
          <a:bodyPr/>
          <a:lstStyle/>
          <a:p>
            <a:r>
              <a:rPr lang="en-US" dirty="0" smtClean="0"/>
              <a:t>   DATABASE</a:t>
            </a:r>
            <a:endParaRPr lang="en-US" dirty="0"/>
          </a:p>
        </p:txBody>
      </p:sp>
      <p:pic>
        <p:nvPicPr>
          <p:cNvPr id="4" name="Content Placeholder 3" descr="plm-internet-web-databa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33800" y="990600"/>
            <a:ext cx="5082381" cy="5082381"/>
          </a:xfrm>
          <a:effectLst>
            <a:glow rad="101600">
              <a:schemeClr val="accent1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5715000" y="1905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MY SQL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8310000" cy="5720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304409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Database Diagram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5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655</TotalTime>
  <Words>375</Words>
  <Application>Microsoft Office PowerPoint</Application>
  <PresentationFormat>On-screen Show (4:3)</PresentationFormat>
  <Paragraphs>113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Metro</vt:lpstr>
      <vt:lpstr>FALLARM FINDER WEBSYSTEM</vt:lpstr>
      <vt:lpstr>CONTRIBUTION </vt:lpstr>
      <vt:lpstr>FallArm Architecture</vt:lpstr>
      <vt:lpstr>Internet</vt:lpstr>
      <vt:lpstr>  Concepts Covered</vt:lpstr>
      <vt:lpstr> </vt:lpstr>
      <vt:lpstr>User Registration and Login</vt:lpstr>
      <vt:lpstr>   DATABASE</vt:lpstr>
      <vt:lpstr>Slide 9</vt:lpstr>
      <vt:lpstr>Slide 10</vt:lpstr>
      <vt:lpstr>JDBC(Java Database Connectivity)</vt:lpstr>
      <vt:lpstr>Slide 12</vt:lpstr>
      <vt:lpstr>Socket Programming</vt:lpstr>
      <vt:lpstr>Slide 14</vt:lpstr>
      <vt:lpstr>Set Sensor Values</vt:lpstr>
      <vt:lpstr>Slide 16</vt:lpstr>
      <vt:lpstr>LEVELS OF TESTING</vt:lpstr>
      <vt:lpstr>Types of Testing</vt:lpstr>
      <vt:lpstr>Classes that are tested</vt:lpstr>
      <vt:lpstr>Selenium IDE Testing </vt:lpstr>
      <vt:lpstr>Slide 21</vt:lpstr>
      <vt:lpstr>Slide 22</vt:lpstr>
      <vt:lpstr>Slide 23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FallArm Finder WebSystem</dc:title>
  <dc:creator>Venkat Cheeti</dc:creator>
  <cp:lastModifiedBy>Venkat Cheeti</cp:lastModifiedBy>
  <cp:revision>65</cp:revision>
  <dcterms:created xsi:type="dcterms:W3CDTF">2014-08-23T01:05:36Z</dcterms:created>
  <dcterms:modified xsi:type="dcterms:W3CDTF">2014-08-23T12:06:20Z</dcterms:modified>
</cp:coreProperties>
</file>