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62899-667C-48D2-A06B-8FD431EF8C27}" type="doc">
      <dgm:prSet loTypeId="urn:microsoft.com/office/officeart/2005/8/layout/radial6" loCatId="relationship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A98021-C024-451D-838C-2E2990CBF51D}">
      <dgm:prSet phldrT="[Text]"/>
      <dgm:spPr/>
      <dgm:t>
        <a:bodyPr/>
        <a:lstStyle/>
        <a:p>
          <a:r>
            <a:rPr lang="en-US" dirty="0" smtClean="0"/>
            <a:t>Smart Farm</a:t>
          </a:r>
          <a:endParaRPr lang="en-US" dirty="0"/>
        </a:p>
      </dgm:t>
    </dgm:pt>
    <dgm:pt modelId="{A1D54600-4868-4F7C-820E-F8BA3A051F34}" type="parTrans" cxnId="{A0F2666D-B22B-4903-BCB4-9FE632081B53}">
      <dgm:prSet/>
      <dgm:spPr/>
      <dgm:t>
        <a:bodyPr/>
        <a:lstStyle/>
        <a:p>
          <a:endParaRPr lang="en-US"/>
        </a:p>
      </dgm:t>
    </dgm:pt>
    <dgm:pt modelId="{74AB29FD-30FF-43EA-854C-734D21E02C58}" type="sibTrans" cxnId="{A0F2666D-B22B-4903-BCB4-9FE632081B53}">
      <dgm:prSet/>
      <dgm:spPr/>
      <dgm:t>
        <a:bodyPr/>
        <a:lstStyle/>
        <a:p>
          <a:endParaRPr lang="en-US"/>
        </a:p>
      </dgm:t>
    </dgm:pt>
    <dgm:pt modelId="{DACCE455-9A95-4FC6-8854-4BFE56CDFB93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430D9DC4-B0EC-4626-8DF3-6403AB258F42}" type="parTrans" cxnId="{F2C910E6-CB59-445E-98A0-562F8D041ADC}">
      <dgm:prSet/>
      <dgm:spPr/>
      <dgm:t>
        <a:bodyPr/>
        <a:lstStyle/>
        <a:p>
          <a:endParaRPr lang="en-US"/>
        </a:p>
      </dgm:t>
    </dgm:pt>
    <dgm:pt modelId="{41720C53-4962-4C3A-A577-F15CD06E0C77}" type="sibTrans" cxnId="{F2C910E6-CB59-445E-98A0-562F8D041ADC}">
      <dgm:prSet/>
      <dgm:spPr/>
      <dgm:t>
        <a:bodyPr/>
        <a:lstStyle/>
        <a:p>
          <a:endParaRPr lang="en-US"/>
        </a:p>
      </dgm:t>
    </dgm:pt>
    <dgm:pt modelId="{6E0CD93B-0AF1-41CD-81DB-C510CF11C685}">
      <dgm:prSet phldrT="[Text]"/>
      <dgm:spPr/>
      <dgm:t>
        <a:bodyPr/>
        <a:lstStyle/>
        <a:p>
          <a:r>
            <a:rPr lang="en-US" dirty="0" smtClean="0"/>
            <a:t>Mobile Application</a:t>
          </a:r>
          <a:endParaRPr lang="en-US" dirty="0"/>
        </a:p>
      </dgm:t>
    </dgm:pt>
    <dgm:pt modelId="{E9886BB9-EAA3-4666-9F8C-67581A8120E6}" type="parTrans" cxnId="{75EC5B5B-D9D8-4B38-86A0-4AF079AE9D16}">
      <dgm:prSet/>
      <dgm:spPr/>
      <dgm:t>
        <a:bodyPr/>
        <a:lstStyle/>
        <a:p>
          <a:endParaRPr lang="en-US"/>
        </a:p>
      </dgm:t>
    </dgm:pt>
    <dgm:pt modelId="{93FC5A4C-19E8-4305-899C-5AC28A453D2A}" type="sibTrans" cxnId="{75EC5B5B-D9D8-4B38-86A0-4AF079AE9D16}">
      <dgm:prSet/>
      <dgm:spPr/>
      <dgm:t>
        <a:bodyPr/>
        <a:lstStyle/>
        <a:p>
          <a:endParaRPr lang="en-US"/>
        </a:p>
      </dgm:t>
    </dgm:pt>
    <dgm:pt modelId="{A7620ACB-3B81-451A-82D4-DEF90537F83A}">
      <dgm:prSet phldrT="[Text]"/>
      <dgm:spPr/>
      <dgm:t>
        <a:bodyPr/>
        <a:lstStyle/>
        <a:p>
          <a:r>
            <a:rPr lang="en-US" dirty="0" smtClean="0"/>
            <a:t>Radio Device Configuration</a:t>
          </a:r>
          <a:endParaRPr lang="en-US" dirty="0"/>
        </a:p>
      </dgm:t>
    </dgm:pt>
    <dgm:pt modelId="{936BB373-4561-4139-8C7C-2EBA47748903}" type="parTrans" cxnId="{385510B8-809F-4F7B-A066-0A582A659570}">
      <dgm:prSet/>
      <dgm:spPr/>
      <dgm:t>
        <a:bodyPr/>
        <a:lstStyle/>
        <a:p>
          <a:endParaRPr lang="en-US"/>
        </a:p>
      </dgm:t>
    </dgm:pt>
    <dgm:pt modelId="{FCE1996D-AA2A-43BD-806E-48B1938FA725}" type="sibTrans" cxnId="{385510B8-809F-4F7B-A066-0A582A659570}">
      <dgm:prSet/>
      <dgm:spPr/>
      <dgm:t>
        <a:bodyPr/>
        <a:lstStyle/>
        <a:p>
          <a:endParaRPr lang="en-US"/>
        </a:p>
      </dgm:t>
    </dgm:pt>
    <dgm:pt modelId="{F31D4494-FD09-44E2-ABFF-D0EAB88FDA02}">
      <dgm:prSet phldrT="[Text]"/>
      <dgm:spPr/>
      <dgm:t>
        <a:bodyPr/>
        <a:lstStyle/>
        <a:p>
          <a:r>
            <a:rPr lang="en-US" dirty="0" smtClean="0"/>
            <a:t>Gateway Configuration</a:t>
          </a:r>
          <a:endParaRPr lang="en-US" dirty="0"/>
        </a:p>
      </dgm:t>
    </dgm:pt>
    <dgm:pt modelId="{B0A5B5B4-F3A2-48D9-89BC-E7717B0663C6}" type="parTrans" cxnId="{AC591901-E396-4CC1-8E8C-6F3F29C32340}">
      <dgm:prSet/>
      <dgm:spPr/>
      <dgm:t>
        <a:bodyPr/>
        <a:lstStyle/>
        <a:p>
          <a:endParaRPr lang="en-US"/>
        </a:p>
      </dgm:t>
    </dgm:pt>
    <dgm:pt modelId="{1116BD96-0D4F-44A0-A6A1-9D60D05FDC8E}" type="sibTrans" cxnId="{AC591901-E396-4CC1-8E8C-6F3F29C32340}">
      <dgm:prSet/>
      <dgm:spPr/>
      <dgm:t>
        <a:bodyPr/>
        <a:lstStyle/>
        <a:p>
          <a:endParaRPr lang="en-US"/>
        </a:p>
      </dgm:t>
    </dgm:pt>
    <dgm:pt modelId="{076801E1-0202-41D7-AC49-7FBF42654A1C}" type="pres">
      <dgm:prSet presAssocID="{40462899-667C-48D2-A06B-8FD431EF8C2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9608B4-6562-48D5-916E-B326A57485BC}" type="pres">
      <dgm:prSet presAssocID="{10A98021-C024-451D-838C-2E2990CBF51D}" presName="centerShape" presStyleLbl="node0" presStyleIdx="0" presStyleCnt="1"/>
      <dgm:spPr/>
    </dgm:pt>
    <dgm:pt modelId="{0E6D5BDC-DB33-4E43-9DB3-3679D34C8097}" type="pres">
      <dgm:prSet presAssocID="{DACCE455-9A95-4FC6-8854-4BFE56CDFB93}" presName="node" presStyleLbl="node1" presStyleIdx="0" presStyleCnt="4">
        <dgm:presLayoutVars>
          <dgm:bulletEnabled val="1"/>
        </dgm:presLayoutVars>
      </dgm:prSet>
      <dgm:spPr/>
    </dgm:pt>
    <dgm:pt modelId="{B82A4333-58C4-49E7-A9E9-A9D3A6ACCD3B}" type="pres">
      <dgm:prSet presAssocID="{DACCE455-9A95-4FC6-8854-4BFE56CDFB93}" presName="dummy" presStyleCnt="0"/>
      <dgm:spPr/>
    </dgm:pt>
    <dgm:pt modelId="{AC399201-293C-4480-9D4C-A7438CE1EB91}" type="pres">
      <dgm:prSet presAssocID="{41720C53-4962-4C3A-A577-F15CD06E0C77}" presName="sibTrans" presStyleLbl="sibTrans2D1" presStyleIdx="0" presStyleCnt="4"/>
      <dgm:spPr/>
    </dgm:pt>
    <dgm:pt modelId="{394CF93B-6BC2-4884-A401-AADADF2070C1}" type="pres">
      <dgm:prSet presAssocID="{6E0CD93B-0AF1-41CD-81DB-C510CF11C685}" presName="node" presStyleLbl="node1" presStyleIdx="1" presStyleCnt="4">
        <dgm:presLayoutVars>
          <dgm:bulletEnabled val="1"/>
        </dgm:presLayoutVars>
      </dgm:prSet>
      <dgm:spPr/>
    </dgm:pt>
    <dgm:pt modelId="{B0AB60A6-6603-4513-A1F6-A939DC869767}" type="pres">
      <dgm:prSet presAssocID="{6E0CD93B-0AF1-41CD-81DB-C510CF11C685}" presName="dummy" presStyleCnt="0"/>
      <dgm:spPr/>
    </dgm:pt>
    <dgm:pt modelId="{87EF6060-3A88-410F-9C0D-1F0CB25BFED1}" type="pres">
      <dgm:prSet presAssocID="{93FC5A4C-19E8-4305-899C-5AC28A453D2A}" presName="sibTrans" presStyleLbl="sibTrans2D1" presStyleIdx="1" presStyleCnt="4"/>
      <dgm:spPr/>
    </dgm:pt>
    <dgm:pt modelId="{F5D56419-5FF3-4C51-A183-B288EA80001D}" type="pres">
      <dgm:prSet presAssocID="{A7620ACB-3B81-451A-82D4-DEF90537F83A}" presName="node" presStyleLbl="node1" presStyleIdx="2" presStyleCnt="4">
        <dgm:presLayoutVars>
          <dgm:bulletEnabled val="1"/>
        </dgm:presLayoutVars>
      </dgm:prSet>
      <dgm:spPr/>
    </dgm:pt>
    <dgm:pt modelId="{2B7190AD-45AE-4F1A-A3F2-06EFF74CDBCF}" type="pres">
      <dgm:prSet presAssocID="{A7620ACB-3B81-451A-82D4-DEF90537F83A}" presName="dummy" presStyleCnt="0"/>
      <dgm:spPr/>
    </dgm:pt>
    <dgm:pt modelId="{E051BE3C-AD66-45E9-B096-23A80AF5496E}" type="pres">
      <dgm:prSet presAssocID="{FCE1996D-AA2A-43BD-806E-48B1938FA725}" presName="sibTrans" presStyleLbl="sibTrans2D1" presStyleIdx="2" presStyleCnt="4"/>
      <dgm:spPr/>
    </dgm:pt>
    <dgm:pt modelId="{1E55C0AA-AD29-46F2-A4D0-78BC3FA42AA9}" type="pres">
      <dgm:prSet presAssocID="{F31D4494-FD09-44E2-ABFF-D0EAB88FDA02}" presName="node" presStyleLbl="node1" presStyleIdx="3" presStyleCnt="4">
        <dgm:presLayoutVars>
          <dgm:bulletEnabled val="1"/>
        </dgm:presLayoutVars>
      </dgm:prSet>
      <dgm:spPr/>
    </dgm:pt>
    <dgm:pt modelId="{5760D4E7-7AA8-4D97-B325-0E48CEC69D91}" type="pres">
      <dgm:prSet presAssocID="{F31D4494-FD09-44E2-ABFF-D0EAB88FDA02}" presName="dummy" presStyleCnt="0"/>
      <dgm:spPr/>
    </dgm:pt>
    <dgm:pt modelId="{1001C529-C6E6-41EE-A35D-CCA2B3EF965C}" type="pres">
      <dgm:prSet presAssocID="{1116BD96-0D4F-44A0-A6A1-9D60D05FDC8E}" presName="sibTrans" presStyleLbl="sibTrans2D1" presStyleIdx="3" presStyleCnt="4"/>
      <dgm:spPr/>
    </dgm:pt>
  </dgm:ptLst>
  <dgm:cxnLst>
    <dgm:cxn modelId="{F2C910E6-CB59-445E-98A0-562F8D041ADC}" srcId="{10A98021-C024-451D-838C-2E2990CBF51D}" destId="{DACCE455-9A95-4FC6-8854-4BFE56CDFB93}" srcOrd="0" destOrd="0" parTransId="{430D9DC4-B0EC-4626-8DF3-6403AB258F42}" sibTransId="{41720C53-4962-4C3A-A577-F15CD06E0C77}"/>
    <dgm:cxn modelId="{1782BDA0-99F1-4B07-BAD0-74656E9B747D}" type="presOf" srcId="{10A98021-C024-451D-838C-2E2990CBF51D}" destId="{539608B4-6562-48D5-916E-B326A57485BC}" srcOrd="0" destOrd="0" presId="urn:microsoft.com/office/officeart/2005/8/layout/radial6"/>
    <dgm:cxn modelId="{8474F0B2-E52B-471F-8F2F-79843CAA425F}" type="presOf" srcId="{41720C53-4962-4C3A-A577-F15CD06E0C77}" destId="{AC399201-293C-4480-9D4C-A7438CE1EB91}" srcOrd="0" destOrd="0" presId="urn:microsoft.com/office/officeart/2005/8/layout/radial6"/>
    <dgm:cxn modelId="{B72173B9-5063-49EA-A56C-11CAE3748E98}" type="presOf" srcId="{FCE1996D-AA2A-43BD-806E-48B1938FA725}" destId="{E051BE3C-AD66-45E9-B096-23A80AF5496E}" srcOrd="0" destOrd="0" presId="urn:microsoft.com/office/officeart/2005/8/layout/radial6"/>
    <dgm:cxn modelId="{54948780-86AF-4D46-8C11-DBAF89F10DC9}" type="presOf" srcId="{DACCE455-9A95-4FC6-8854-4BFE56CDFB93}" destId="{0E6D5BDC-DB33-4E43-9DB3-3679D34C8097}" srcOrd="0" destOrd="0" presId="urn:microsoft.com/office/officeart/2005/8/layout/radial6"/>
    <dgm:cxn modelId="{385510B8-809F-4F7B-A066-0A582A659570}" srcId="{10A98021-C024-451D-838C-2E2990CBF51D}" destId="{A7620ACB-3B81-451A-82D4-DEF90537F83A}" srcOrd="2" destOrd="0" parTransId="{936BB373-4561-4139-8C7C-2EBA47748903}" sibTransId="{FCE1996D-AA2A-43BD-806E-48B1938FA725}"/>
    <dgm:cxn modelId="{732D2914-43AA-4DFE-A4EB-CF7A1BE53207}" type="presOf" srcId="{F31D4494-FD09-44E2-ABFF-D0EAB88FDA02}" destId="{1E55C0AA-AD29-46F2-A4D0-78BC3FA42AA9}" srcOrd="0" destOrd="0" presId="urn:microsoft.com/office/officeart/2005/8/layout/radial6"/>
    <dgm:cxn modelId="{20C7994B-513E-4C8D-ACD4-B1909913668C}" type="presOf" srcId="{93FC5A4C-19E8-4305-899C-5AC28A453D2A}" destId="{87EF6060-3A88-410F-9C0D-1F0CB25BFED1}" srcOrd="0" destOrd="0" presId="urn:microsoft.com/office/officeart/2005/8/layout/radial6"/>
    <dgm:cxn modelId="{ED9A7E85-B89A-4BB9-AE95-539EB3FF3448}" type="presOf" srcId="{40462899-667C-48D2-A06B-8FD431EF8C27}" destId="{076801E1-0202-41D7-AC49-7FBF42654A1C}" srcOrd="0" destOrd="0" presId="urn:microsoft.com/office/officeart/2005/8/layout/radial6"/>
    <dgm:cxn modelId="{27442E67-A134-4778-8B78-3B4FE7661634}" type="presOf" srcId="{A7620ACB-3B81-451A-82D4-DEF90537F83A}" destId="{F5D56419-5FF3-4C51-A183-B288EA80001D}" srcOrd="0" destOrd="0" presId="urn:microsoft.com/office/officeart/2005/8/layout/radial6"/>
    <dgm:cxn modelId="{17764898-DC54-4126-B1E2-08939C078A86}" type="presOf" srcId="{1116BD96-0D4F-44A0-A6A1-9D60D05FDC8E}" destId="{1001C529-C6E6-41EE-A35D-CCA2B3EF965C}" srcOrd="0" destOrd="0" presId="urn:microsoft.com/office/officeart/2005/8/layout/radial6"/>
    <dgm:cxn modelId="{75EC5B5B-D9D8-4B38-86A0-4AF079AE9D16}" srcId="{10A98021-C024-451D-838C-2E2990CBF51D}" destId="{6E0CD93B-0AF1-41CD-81DB-C510CF11C685}" srcOrd="1" destOrd="0" parTransId="{E9886BB9-EAA3-4666-9F8C-67581A8120E6}" sibTransId="{93FC5A4C-19E8-4305-899C-5AC28A453D2A}"/>
    <dgm:cxn modelId="{D2FBF966-C061-453B-8069-FE39EC706480}" type="presOf" srcId="{6E0CD93B-0AF1-41CD-81DB-C510CF11C685}" destId="{394CF93B-6BC2-4884-A401-AADADF2070C1}" srcOrd="0" destOrd="0" presId="urn:microsoft.com/office/officeart/2005/8/layout/radial6"/>
    <dgm:cxn modelId="{A0F2666D-B22B-4903-BCB4-9FE632081B53}" srcId="{40462899-667C-48D2-A06B-8FD431EF8C27}" destId="{10A98021-C024-451D-838C-2E2990CBF51D}" srcOrd="0" destOrd="0" parTransId="{A1D54600-4868-4F7C-820E-F8BA3A051F34}" sibTransId="{74AB29FD-30FF-43EA-854C-734D21E02C58}"/>
    <dgm:cxn modelId="{AC591901-E396-4CC1-8E8C-6F3F29C32340}" srcId="{10A98021-C024-451D-838C-2E2990CBF51D}" destId="{F31D4494-FD09-44E2-ABFF-D0EAB88FDA02}" srcOrd="3" destOrd="0" parTransId="{B0A5B5B4-F3A2-48D9-89BC-E7717B0663C6}" sibTransId="{1116BD96-0D4F-44A0-A6A1-9D60D05FDC8E}"/>
    <dgm:cxn modelId="{3FB6E574-B815-48CA-937A-5403943D422F}" type="presParOf" srcId="{076801E1-0202-41D7-AC49-7FBF42654A1C}" destId="{539608B4-6562-48D5-916E-B326A57485BC}" srcOrd="0" destOrd="0" presId="urn:microsoft.com/office/officeart/2005/8/layout/radial6"/>
    <dgm:cxn modelId="{10FD3FCF-2CFD-4C1C-B86C-B2351CA1CCF3}" type="presParOf" srcId="{076801E1-0202-41D7-AC49-7FBF42654A1C}" destId="{0E6D5BDC-DB33-4E43-9DB3-3679D34C8097}" srcOrd="1" destOrd="0" presId="urn:microsoft.com/office/officeart/2005/8/layout/radial6"/>
    <dgm:cxn modelId="{1767C1DB-CA1E-420A-A7F2-8B979C483816}" type="presParOf" srcId="{076801E1-0202-41D7-AC49-7FBF42654A1C}" destId="{B82A4333-58C4-49E7-A9E9-A9D3A6ACCD3B}" srcOrd="2" destOrd="0" presId="urn:microsoft.com/office/officeart/2005/8/layout/radial6"/>
    <dgm:cxn modelId="{85622F43-D2D1-4083-BE99-29AC997F4C3D}" type="presParOf" srcId="{076801E1-0202-41D7-AC49-7FBF42654A1C}" destId="{AC399201-293C-4480-9D4C-A7438CE1EB91}" srcOrd="3" destOrd="0" presId="urn:microsoft.com/office/officeart/2005/8/layout/radial6"/>
    <dgm:cxn modelId="{CEA51E05-74D5-4182-9E68-F8CB75AD641B}" type="presParOf" srcId="{076801E1-0202-41D7-AC49-7FBF42654A1C}" destId="{394CF93B-6BC2-4884-A401-AADADF2070C1}" srcOrd="4" destOrd="0" presId="urn:microsoft.com/office/officeart/2005/8/layout/radial6"/>
    <dgm:cxn modelId="{D4903298-554F-417B-88A7-7DACC12460CE}" type="presParOf" srcId="{076801E1-0202-41D7-AC49-7FBF42654A1C}" destId="{B0AB60A6-6603-4513-A1F6-A939DC869767}" srcOrd="5" destOrd="0" presId="urn:microsoft.com/office/officeart/2005/8/layout/radial6"/>
    <dgm:cxn modelId="{04C9FDB4-8802-45CA-AAD9-B15040AD2914}" type="presParOf" srcId="{076801E1-0202-41D7-AC49-7FBF42654A1C}" destId="{87EF6060-3A88-410F-9C0D-1F0CB25BFED1}" srcOrd="6" destOrd="0" presId="urn:microsoft.com/office/officeart/2005/8/layout/radial6"/>
    <dgm:cxn modelId="{DBA9EAC3-9450-4EB5-89AC-54A0E6D578CE}" type="presParOf" srcId="{076801E1-0202-41D7-AC49-7FBF42654A1C}" destId="{F5D56419-5FF3-4C51-A183-B288EA80001D}" srcOrd="7" destOrd="0" presId="urn:microsoft.com/office/officeart/2005/8/layout/radial6"/>
    <dgm:cxn modelId="{A6C1021C-2C9C-4E8D-BD61-9621E83449FF}" type="presParOf" srcId="{076801E1-0202-41D7-AC49-7FBF42654A1C}" destId="{2B7190AD-45AE-4F1A-A3F2-06EFF74CDBCF}" srcOrd="8" destOrd="0" presId="urn:microsoft.com/office/officeart/2005/8/layout/radial6"/>
    <dgm:cxn modelId="{1F9C6102-07B9-4352-9236-ED2437DDE87F}" type="presParOf" srcId="{076801E1-0202-41D7-AC49-7FBF42654A1C}" destId="{E051BE3C-AD66-45E9-B096-23A80AF5496E}" srcOrd="9" destOrd="0" presId="urn:microsoft.com/office/officeart/2005/8/layout/radial6"/>
    <dgm:cxn modelId="{9066B369-03FE-49CC-974C-165AE0181538}" type="presParOf" srcId="{076801E1-0202-41D7-AC49-7FBF42654A1C}" destId="{1E55C0AA-AD29-46F2-A4D0-78BC3FA42AA9}" srcOrd="10" destOrd="0" presId="urn:microsoft.com/office/officeart/2005/8/layout/radial6"/>
    <dgm:cxn modelId="{7C75C999-C5A6-4EDE-B7B8-66B7F3CA9235}" type="presParOf" srcId="{076801E1-0202-41D7-AC49-7FBF42654A1C}" destId="{5760D4E7-7AA8-4D97-B325-0E48CEC69D91}" srcOrd="11" destOrd="0" presId="urn:microsoft.com/office/officeart/2005/8/layout/radial6"/>
    <dgm:cxn modelId="{4224C38C-2885-4369-984C-793122118132}" type="presParOf" srcId="{076801E1-0202-41D7-AC49-7FBF42654A1C}" destId="{1001C529-C6E6-41EE-A35D-CCA2B3EF965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1C529-C6E6-41EE-A35D-CCA2B3EF965C}">
      <dsp:nvSpPr>
        <dsp:cNvPr id="0" name=""/>
        <dsp:cNvSpPr/>
      </dsp:nvSpPr>
      <dsp:spPr>
        <a:xfrm>
          <a:off x="1838186" y="771386"/>
          <a:ext cx="5162827" cy="5162827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1BE3C-AD66-45E9-B096-23A80AF5496E}">
      <dsp:nvSpPr>
        <dsp:cNvPr id="0" name=""/>
        <dsp:cNvSpPr/>
      </dsp:nvSpPr>
      <dsp:spPr>
        <a:xfrm>
          <a:off x="1838186" y="771386"/>
          <a:ext cx="5162827" cy="5162827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EF6060-3A88-410F-9C0D-1F0CB25BFED1}">
      <dsp:nvSpPr>
        <dsp:cNvPr id="0" name=""/>
        <dsp:cNvSpPr/>
      </dsp:nvSpPr>
      <dsp:spPr>
        <a:xfrm>
          <a:off x="1838186" y="771386"/>
          <a:ext cx="5162827" cy="5162827"/>
        </a:xfrm>
        <a:prstGeom prst="blockArc">
          <a:avLst>
            <a:gd name="adj1" fmla="val 0"/>
            <a:gd name="adj2" fmla="val 5400000"/>
            <a:gd name="adj3" fmla="val 4635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99201-293C-4480-9D4C-A7438CE1EB91}">
      <dsp:nvSpPr>
        <dsp:cNvPr id="0" name=""/>
        <dsp:cNvSpPr/>
      </dsp:nvSpPr>
      <dsp:spPr>
        <a:xfrm>
          <a:off x="1838186" y="771386"/>
          <a:ext cx="5162827" cy="5162827"/>
        </a:xfrm>
        <a:prstGeom prst="blockArc">
          <a:avLst>
            <a:gd name="adj1" fmla="val 16200000"/>
            <a:gd name="adj2" fmla="val 0"/>
            <a:gd name="adj3" fmla="val 4635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9608B4-6562-48D5-916E-B326A57485BC}">
      <dsp:nvSpPr>
        <dsp:cNvPr id="0" name=""/>
        <dsp:cNvSpPr/>
      </dsp:nvSpPr>
      <dsp:spPr>
        <a:xfrm>
          <a:off x="3232695" y="2165895"/>
          <a:ext cx="2373808" cy="237380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Smart Farm</a:t>
          </a:r>
          <a:endParaRPr lang="en-US" sz="5000" kern="1200" dirty="0"/>
        </a:p>
      </dsp:txBody>
      <dsp:txXfrm>
        <a:off x="3580331" y="2513531"/>
        <a:ext cx="1678536" cy="1678536"/>
      </dsp:txXfrm>
    </dsp:sp>
    <dsp:sp modelId="{0E6D5BDC-DB33-4E43-9DB3-3679D34C8097}">
      <dsp:nvSpPr>
        <dsp:cNvPr id="0" name=""/>
        <dsp:cNvSpPr/>
      </dsp:nvSpPr>
      <dsp:spPr>
        <a:xfrm>
          <a:off x="3588766" y="373"/>
          <a:ext cx="1661666" cy="166166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Web Application</a:t>
          </a:r>
          <a:endParaRPr lang="en-US" sz="1600" kern="1200" dirty="0"/>
        </a:p>
      </dsp:txBody>
      <dsp:txXfrm>
        <a:off x="3832111" y="243718"/>
        <a:ext cx="1174976" cy="1174976"/>
      </dsp:txXfrm>
    </dsp:sp>
    <dsp:sp modelId="{394CF93B-6BC2-4884-A401-AADADF2070C1}">
      <dsp:nvSpPr>
        <dsp:cNvPr id="0" name=""/>
        <dsp:cNvSpPr/>
      </dsp:nvSpPr>
      <dsp:spPr>
        <a:xfrm>
          <a:off x="6110360" y="2521966"/>
          <a:ext cx="1661666" cy="1661666"/>
        </a:xfrm>
        <a:prstGeom prst="ellipse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Mobile Application</a:t>
          </a:r>
          <a:endParaRPr lang="en-US" sz="1600" kern="1200" dirty="0"/>
        </a:p>
      </dsp:txBody>
      <dsp:txXfrm>
        <a:off x="6353705" y="2765311"/>
        <a:ext cx="1174976" cy="1174976"/>
      </dsp:txXfrm>
    </dsp:sp>
    <dsp:sp modelId="{F5D56419-5FF3-4C51-A183-B288EA80001D}">
      <dsp:nvSpPr>
        <dsp:cNvPr id="0" name=""/>
        <dsp:cNvSpPr/>
      </dsp:nvSpPr>
      <dsp:spPr>
        <a:xfrm>
          <a:off x="3588766" y="5043560"/>
          <a:ext cx="1661666" cy="1661666"/>
        </a:xfrm>
        <a:prstGeom prst="ellipse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Radio Device Configuration</a:t>
          </a:r>
          <a:endParaRPr lang="en-US" sz="1600" kern="1200" dirty="0"/>
        </a:p>
      </dsp:txBody>
      <dsp:txXfrm>
        <a:off x="3832111" y="5286905"/>
        <a:ext cx="1174976" cy="1174976"/>
      </dsp:txXfrm>
    </dsp:sp>
    <dsp:sp modelId="{1E55C0AA-AD29-46F2-A4D0-78BC3FA42AA9}">
      <dsp:nvSpPr>
        <dsp:cNvPr id="0" name=""/>
        <dsp:cNvSpPr/>
      </dsp:nvSpPr>
      <dsp:spPr>
        <a:xfrm>
          <a:off x="1067173" y="2521966"/>
          <a:ext cx="1661666" cy="1661666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Gateway Configuration</a:t>
          </a:r>
          <a:endParaRPr lang="en-US" sz="1600" kern="1200" dirty="0"/>
        </a:p>
      </dsp:txBody>
      <dsp:txXfrm>
        <a:off x="1310518" y="2765311"/>
        <a:ext cx="1174976" cy="117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8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BED2-BDB0-4D4A-AB1E-201F94C0596C}" type="datetimeFigureOut">
              <a:rPr lang="en-US" smtClean="0"/>
              <a:t>21/07/2015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082E-9DB0-4F07-8A4D-31C83E94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9775045"/>
              </p:ext>
            </p:extLst>
          </p:nvPr>
        </p:nvGraphicFramePr>
        <p:xfrm>
          <a:off x="152400" y="76200"/>
          <a:ext cx="88392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46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</dc:creator>
  <cp:lastModifiedBy>VRaJ</cp:lastModifiedBy>
  <cp:revision>2</cp:revision>
  <dcterms:created xsi:type="dcterms:W3CDTF">2015-07-21T08:49:24Z</dcterms:created>
  <dcterms:modified xsi:type="dcterms:W3CDTF">2015-07-21T09:05:23Z</dcterms:modified>
</cp:coreProperties>
</file>