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691" y="2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raj patel" userId="8325fc8ee8833b53" providerId="LiveId" clId="{0FD9476A-D005-4EE2-826B-EB8E5520BB46}"/>
    <pc:docChg chg="undo redo custSel delSld modSld">
      <pc:chgData name="vraj patel" userId="8325fc8ee8833b53" providerId="LiveId" clId="{0FD9476A-D005-4EE2-826B-EB8E5520BB46}" dt="2025-09-13T09:12:37.086" v="798" actId="20577"/>
      <pc:docMkLst>
        <pc:docMk/>
      </pc:docMkLst>
      <pc:sldChg chg="modSp mod">
        <pc:chgData name="vraj patel" userId="8325fc8ee8833b53" providerId="LiveId" clId="{0FD9476A-D005-4EE2-826B-EB8E5520BB46}" dt="2025-09-13T04:43:48.729" v="145" actId="2711"/>
        <pc:sldMkLst>
          <pc:docMk/>
          <pc:sldMk cId="0" sldId="256"/>
        </pc:sldMkLst>
        <pc:spChg chg="mod">
          <ac:chgData name="vraj patel" userId="8325fc8ee8833b53" providerId="LiveId" clId="{0FD9476A-D005-4EE2-826B-EB8E5520BB46}" dt="2025-09-13T04:43:48.729" v="145" actId="2711"/>
          <ac:spMkLst>
            <pc:docMk/>
            <pc:sldMk cId="0" sldId="256"/>
            <ac:spMk id="6" creationId="{00000000-0000-0000-0000-000000000000}"/>
          </ac:spMkLst>
        </pc:spChg>
        <pc:spChg chg="mod">
          <ac:chgData name="vraj patel" userId="8325fc8ee8833b53" providerId="LiveId" clId="{0FD9476A-D005-4EE2-826B-EB8E5520BB46}" dt="2025-09-13T04:43:48.729" v="145" actId="2711"/>
          <ac:spMkLst>
            <pc:docMk/>
            <pc:sldMk cId="0" sldId="256"/>
            <ac:spMk id="7" creationId="{00000000-0000-0000-0000-000000000000}"/>
          </ac:spMkLst>
        </pc:spChg>
        <pc:spChg chg="mod">
          <ac:chgData name="vraj patel" userId="8325fc8ee8833b53" providerId="LiveId" clId="{0FD9476A-D005-4EE2-826B-EB8E5520BB46}" dt="2025-09-13T04:43:48.729" v="145" actId="2711"/>
          <ac:spMkLst>
            <pc:docMk/>
            <pc:sldMk cId="0" sldId="256"/>
            <ac:spMk id="8" creationId="{00000000-0000-0000-0000-000000000000}"/>
          </ac:spMkLst>
        </pc:spChg>
        <pc:spChg chg="mod">
          <ac:chgData name="vraj patel" userId="8325fc8ee8833b53" providerId="LiveId" clId="{0FD9476A-D005-4EE2-826B-EB8E5520BB46}" dt="2025-09-13T04:43:48.729" v="145" actId="2711"/>
          <ac:spMkLst>
            <pc:docMk/>
            <pc:sldMk cId="0" sldId="256"/>
            <ac:spMk id="9" creationId="{00000000-0000-0000-0000-000000000000}"/>
          </ac:spMkLst>
        </pc:spChg>
      </pc:sldChg>
      <pc:sldChg chg="modSp mod">
        <pc:chgData name="vraj patel" userId="8325fc8ee8833b53" providerId="LiveId" clId="{0FD9476A-D005-4EE2-826B-EB8E5520BB46}" dt="2025-09-13T05:46:13.386" v="423" actId="1076"/>
        <pc:sldMkLst>
          <pc:docMk/>
          <pc:sldMk cId="0" sldId="257"/>
        </pc:sldMkLst>
        <pc:spChg chg="mod">
          <ac:chgData name="vraj patel" userId="8325fc8ee8833b53" providerId="LiveId" clId="{0FD9476A-D005-4EE2-826B-EB8E5520BB46}" dt="2025-09-13T04:43:57.357" v="146" actId="2711"/>
          <ac:spMkLst>
            <pc:docMk/>
            <pc:sldMk cId="0" sldId="257"/>
            <ac:spMk id="2" creationId="{00000000-0000-0000-0000-000000000000}"/>
          </ac:spMkLst>
        </pc:spChg>
        <pc:spChg chg="mod">
          <ac:chgData name="vraj patel" userId="8325fc8ee8833b53" providerId="LiveId" clId="{0FD9476A-D005-4EE2-826B-EB8E5520BB46}" dt="2025-09-13T05:46:13.386" v="423" actId="1076"/>
          <ac:spMkLst>
            <pc:docMk/>
            <pc:sldMk cId="0" sldId="257"/>
            <ac:spMk id="3" creationId="{00000000-0000-0000-0000-000000000000}"/>
          </ac:spMkLst>
        </pc:spChg>
        <pc:spChg chg="mod">
          <ac:chgData name="vraj patel" userId="8325fc8ee8833b53" providerId="LiveId" clId="{0FD9476A-D005-4EE2-826B-EB8E5520BB46}" dt="2025-09-13T04:43:57.357" v="146" actId="2711"/>
          <ac:spMkLst>
            <pc:docMk/>
            <pc:sldMk cId="0" sldId="257"/>
            <ac:spMk id="4" creationId="{00000000-0000-0000-0000-000000000000}"/>
          </ac:spMkLst>
        </pc:spChg>
        <pc:spChg chg="mod">
          <ac:chgData name="vraj patel" userId="8325fc8ee8833b53" providerId="LiveId" clId="{0FD9476A-D005-4EE2-826B-EB8E5520BB46}" dt="2025-09-13T04:43:57.357" v="146" actId="2711"/>
          <ac:spMkLst>
            <pc:docMk/>
            <pc:sldMk cId="0" sldId="257"/>
            <ac:spMk id="5" creationId="{00000000-0000-0000-0000-000000000000}"/>
          </ac:spMkLst>
        </pc:spChg>
      </pc:sldChg>
      <pc:sldChg chg="modSp mod">
        <pc:chgData name="vraj patel" userId="8325fc8ee8833b53" providerId="LiveId" clId="{0FD9476A-D005-4EE2-826B-EB8E5520BB46}" dt="2025-09-13T09:10:40.270" v="581" actId="1076"/>
        <pc:sldMkLst>
          <pc:docMk/>
          <pc:sldMk cId="0" sldId="258"/>
        </pc:sldMkLst>
        <pc:spChg chg="mod">
          <ac:chgData name="vraj patel" userId="8325fc8ee8833b53" providerId="LiveId" clId="{0FD9476A-D005-4EE2-826B-EB8E5520BB46}" dt="2025-09-13T09:09:13.676" v="576" actId="1076"/>
          <ac:spMkLst>
            <pc:docMk/>
            <pc:sldMk cId="0" sldId="258"/>
            <ac:spMk id="2" creationId="{00000000-0000-0000-0000-000000000000}"/>
          </ac:spMkLst>
        </pc:spChg>
        <pc:spChg chg="mod">
          <ac:chgData name="vraj patel" userId="8325fc8ee8833b53" providerId="LiveId" clId="{0FD9476A-D005-4EE2-826B-EB8E5520BB46}" dt="2025-09-13T09:10:40.270" v="581" actId="1076"/>
          <ac:spMkLst>
            <pc:docMk/>
            <pc:sldMk cId="0" sldId="258"/>
            <ac:spMk id="3" creationId="{00000000-0000-0000-0000-000000000000}"/>
          </ac:spMkLst>
        </pc:spChg>
      </pc:sldChg>
      <pc:sldChg chg="modSp mod">
        <pc:chgData name="vraj patel" userId="8325fc8ee8833b53" providerId="LiveId" clId="{0FD9476A-D005-4EE2-826B-EB8E5520BB46}" dt="2025-09-13T06:00:25.395" v="481" actId="113"/>
        <pc:sldMkLst>
          <pc:docMk/>
          <pc:sldMk cId="0" sldId="259"/>
        </pc:sldMkLst>
        <pc:spChg chg="mod">
          <ac:chgData name="vraj patel" userId="8325fc8ee8833b53" providerId="LiveId" clId="{0FD9476A-D005-4EE2-826B-EB8E5520BB46}" dt="2025-09-13T05:01:03.716" v="178" actId="1076"/>
          <ac:spMkLst>
            <pc:docMk/>
            <pc:sldMk cId="0" sldId="259"/>
            <ac:spMk id="2" creationId="{00000000-0000-0000-0000-000000000000}"/>
          </ac:spMkLst>
        </pc:spChg>
        <pc:spChg chg="mod">
          <ac:chgData name="vraj patel" userId="8325fc8ee8833b53" providerId="LiveId" clId="{0FD9476A-D005-4EE2-826B-EB8E5520BB46}" dt="2025-09-13T06:00:25.395" v="481" actId="113"/>
          <ac:spMkLst>
            <pc:docMk/>
            <pc:sldMk cId="0" sldId="259"/>
            <ac:spMk id="3" creationId="{00000000-0000-0000-0000-000000000000}"/>
          </ac:spMkLst>
        </pc:spChg>
      </pc:sldChg>
      <pc:sldChg chg="modSp mod">
        <pc:chgData name="vraj patel" userId="8325fc8ee8833b53" providerId="LiveId" clId="{0FD9476A-D005-4EE2-826B-EB8E5520BB46}" dt="2025-09-13T06:00:29.218" v="482" actId="113"/>
        <pc:sldMkLst>
          <pc:docMk/>
          <pc:sldMk cId="0" sldId="260"/>
        </pc:sldMkLst>
        <pc:spChg chg="mod">
          <ac:chgData name="vraj patel" userId="8325fc8ee8833b53" providerId="LiveId" clId="{0FD9476A-D005-4EE2-826B-EB8E5520BB46}" dt="2025-09-13T05:02:11.032" v="182" actId="1076"/>
          <ac:spMkLst>
            <pc:docMk/>
            <pc:sldMk cId="0" sldId="260"/>
            <ac:spMk id="2" creationId="{00000000-0000-0000-0000-000000000000}"/>
          </ac:spMkLst>
        </pc:spChg>
        <pc:spChg chg="mod">
          <ac:chgData name="vraj patel" userId="8325fc8ee8833b53" providerId="LiveId" clId="{0FD9476A-D005-4EE2-826B-EB8E5520BB46}" dt="2025-09-13T06:00:29.218" v="482" actId="113"/>
          <ac:spMkLst>
            <pc:docMk/>
            <pc:sldMk cId="0" sldId="260"/>
            <ac:spMk id="3" creationId="{00000000-0000-0000-0000-000000000000}"/>
          </ac:spMkLst>
        </pc:spChg>
      </pc:sldChg>
      <pc:sldChg chg="modSp mod">
        <pc:chgData name="vraj patel" userId="8325fc8ee8833b53" providerId="LiveId" clId="{0FD9476A-D005-4EE2-826B-EB8E5520BB46}" dt="2025-09-13T06:02:07.345" v="488" actId="20577"/>
        <pc:sldMkLst>
          <pc:docMk/>
          <pc:sldMk cId="0" sldId="261"/>
        </pc:sldMkLst>
        <pc:spChg chg="mod">
          <ac:chgData name="vraj patel" userId="8325fc8ee8833b53" providerId="LiveId" clId="{0FD9476A-D005-4EE2-826B-EB8E5520BB46}" dt="2025-09-13T06:00:33.150" v="483" actId="113"/>
          <ac:spMkLst>
            <pc:docMk/>
            <pc:sldMk cId="0" sldId="261"/>
            <ac:spMk id="3" creationId="{00000000-0000-0000-0000-000000000000}"/>
          </ac:spMkLst>
        </pc:spChg>
        <pc:spChg chg="mod">
          <ac:chgData name="vraj patel" userId="8325fc8ee8833b53" providerId="LiveId" clId="{0FD9476A-D005-4EE2-826B-EB8E5520BB46}" dt="2025-09-13T06:02:07.345" v="488" actId="20577"/>
          <ac:spMkLst>
            <pc:docMk/>
            <pc:sldMk cId="0" sldId="261"/>
            <ac:spMk id="6" creationId="{00000000-0000-0000-0000-000000000000}"/>
          </ac:spMkLst>
        </pc:spChg>
      </pc:sldChg>
      <pc:sldChg chg="addSp delSp modSp mod">
        <pc:chgData name="vraj patel" userId="8325fc8ee8833b53" providerId="LiveId" clId="{0FD9476A-D005-4EE2-826B-EB8E5520BB46}" dt="2025-09-13T09:12:37.086" v="798" actId="20577"/>
        <pc:sldMkLst>
          <pc:docMk/>
          <pc:sldMk cId="0" sldId="262"/>
        </pc:sldMkLst>
        <pc:spChg chg="mod">
          <ac:chgData name="vraj patel" userId="8325fc8ee8833b53" providerId="LiveId" clId="{0FD9476A-D005-4EE2-826B-EB8E5520BB46}" dt="2025-09-13T06:02:18.519" v="490" actId="1038"/>
          <ac:spMkLst>
            <pc:docMk/>
            <pc:sldMk cId="0" sldId="262"/>
            <ac:spMk id="2" creationId="{00000000-0000-0000-0000-000000000000}"/>
          </ac:spMkLst>
        </pc:spChg>
        <pc:spChg chg="mod">
          <ac:chgData name="vraj patel" userId="8325fc8ee8833b53" providerId="LiveId" clId="{0FD9476A-D005-4EE2-826B-EB8E5520BB46}" dt="2025-09-13T09:12:37.086" v="798" actId="20577"/>
          <ac:spMkLst>
            <pc:docMk/>
            <pc:sldMk cId="0" sldId="262"/>
            <ac:spMk id="3" creationId="{00000000-0000-0000-0000-000000000000}"/>
          </ac:spMkLst>
        </pc:spChg>
        <pc:spChg chg="mod">
          <ac:chgData name="vraj patel" userId="8325fc8ee8833b53" providerId="LiveId" clId="{0FD9476A-D005-4EE2-826B-EB8E5520BB46}" dt="2025-09-13T06:02:18.519" v="490" actId="1038"/>
          <ac:spMkLst>
            <pc:docMk/>
            <pc:sldMk cId="0" sldId="262"/>
            <ac:spMk id="4" creationId="{00000000-0000-0000-0000-000000000000}"/>
          </ac:spMkLst>
        </pc:spChg>
        <pc:spChg chg="mod">
          <ac:chgData name="vraj patel" userId="8325fc8ee8833b53" providerId="LiveId" clId="{0FD9476A-D005-4EE2-826B-EB8E5520BB46}" dt="2025-09-13T06:02:18.519" v="490" actId="1038"/>
          <ac:spMkLst>
            <pc:docMk/>
            <pc:sldMk cId="0" sldId="262"/>
            <ac:spMk id="5" creationId="{00000000-0000-0000-0000-000000000000}"/>
          </ac:spMkLst>
        </pc:spChg>
        <pc:spChg chg="mod">
          <ac:chgData name="vraj patel" userId="8325fc8ee8833b53" providerId="LiveId" clId="{0FD9476A-D005-4EE2-826B-EB8E5520BB46}" dt="2025-09-13T06:02:42.067" v="498" actId="20577"/>
          <ac:spMkLst>
            <pc:docMk/>
            <pc:sldMk cId="0" sldId="262"/>
            <ac:spMk id="6" creationId="{00000000-0000-0000-0000-000000000000}"/>
          </ac:spMkLst>
        </pc:spChg>
        <pc:spChg chg="add del mod">
          <ac:chgData name="vraj patel" userId="8325fc8ee8833b53" providerId="LiveId" clId="{0FD9476A-D005-4EE2-826B-EB8E5520BB46}" dt="2025-09-13T09:12:09.156" v="787" actId="478"/>
          <ac:spMkLst>
            <pc:docMk/>
            <pc:sldMk cId="0" sldId="262"/>
            <ac:spMk id="7" creationId="{70171866-4F78-4188-BA6A-8057551F178B}"/>
          </ac:spMkLst>
        </pc:spChg>
        <pc:spChg chg="add">
          <ac:chgData name="vraj patel" userId="8325fc8ee8833b53" providerId="LiveId" clId="{0FD9476A-D005-4EE2-826B-EB8E5520BB46}" dt="2025-09-13T05:18:46.679" v="201"/>
          <ac:spMkLst>
            <pc:docMk/>
            <pc:sldMk cId="0" sldId="262"/>
            <ac:spMk id="7" creationId="{A634ABFA-9517-8FB3-986D-261C7842925D}"/>
          </ac:spMkLst>
        </pc:spChg>
        <pc:spChg chg="add">
          <ac:chgData name="vraj patel" userId="8325fc8ee8833b53" providerId="LiveId" clId="{0FD9476A-D005-4EE2-826B-EB8E5520BB46}" dt="2025-09-13T05:18:51.530" v="202"/>
          <ac:spMkLst>
            <pc:docMk/>
            <pc:sldMk cId="0" sldId="262"/>
            <ac:spMk id="8" creationId="{8665FE6F-33E6-4BBA-6676-2AC1B99283A2}"/>
          </ac:spMkLst>
        </pc:spChg>
        <pc:spChg chg="add">
          <ac:chgData name="vraj patel" userId="8325fc8ee8833b53" providerId="LiveId" clId="{0FD9476A-D005-4EE2-826B-EB8E5520BB46}" dt="2025-09-13T05:18:58.743" v="203"/>
          <ac:spMkLst>
            <pc:docMk/>
            <pc:sldMk cId="0" sldId="262"/>
            <ac:spMk id="9" creationId="{709F1009-ADF2-8237-8AD2-90105073C49C}"/>
          </ac:spMkLst>
        </pc:spChg>
        <pc:spChg chg="add">
          <ac:chgData name="vraj patel" userId="8325fc8ee8833b53" providerId="LiveId" clId="{0FD9476A-D005-4EE2-826B-EB8E5520BB46}" dt="2025-09-13T05:19:03.711" v="204"/>
          <ac:spMkLst>
            <pc:docMk/>
            <pc:sldMk cId="0" sldId="262"/>
            <ac:spMk id="10" creationId="{2F99BD86-E7CF-76D0-1682-CECAA5F8D0F1}"/>
          </ac:spMkLst>
        </pc:spChg>
        <pc:spChg chg="add del mod">
          <ac:chgData name="vraj patel" userId="8325fc8ee8833b53" providerId="LiveId" clId="{0FD9476A-D005-4EE2-826B-EB8E5520BB46}" dt="2025-09-13T05:20:20.521" v="292" actId="478"/>
          <ac:spMkLst>
            <pc:docMk/>
            <pc:sldMk cId="0" sldId="262"/>
            <ac:spMk id="11" creationId="{FE362F69-00DA-892C-753C-52039F9A7AAE}"/>
          </ac:spMkLst>
        </pc:spChg>
      </pc:sldChg>
      <pc:sldChg chg="modSp mod">
        <pc:chgData name="vraj patel" userId="8325fc8ee8833b53" providerId="LiveId" clId="{0FD9476A-D005-4EE2-826B-EB8E5520BB46}" dt="2025-09-13T09:04:33.166" v="567" actId="1076"/>
        <pc:sldMkLst>
          <pc:docMk/>
          <pc:sldMk cId="0" sldId="263"/>
        </pc:sldMkLst>
        <pc:spChg chg="mod">
          <ac:chgData name="vraj patel" userId="8325fc8ee8833b53" providerId="LiveId" clId="{0FD9476A-D005-4EE2-826B-EB8E5520BB46}" dt="2025-09-13T09:04:29.101" v="566" actId="1076"/>
          <ac:spMkLst>
            <pc:docMk/>
            <pc:sldMk cId="0" sldId="263"/>
            <ac:spMk id="2" creationId="{00000000-0000-0000-0000-000000000000}"/>
          </ac:spMkLst>
        </pc:spChg>
        <pc:spChg chg="mod">
          <ac:chgData name="vraj patel" userId="8325fc8ee8833b53" providerId="LiveId" clId="{0FD9476A-D005-4EE2-826B-EB8E5520BB46}" dt="2025-09-13T06:02:52.170" v="500" actId="20577"/>
          <ac:spMkLst>
            <pc:docMk/>
            <pc:sldMk cId="0" sldId="263"/>
            <ac:spMk id="6" creationId="{00000000-0000-0000-0000-000000000000}"/>
          </ac:spMkLst>
        </pc:spChg>
        <pc:spChg chg="mod">
          <ac:chgData name="vraj patel" userId="8325fc8ee8833b53" providerId="LiveId" clId="{0FD9476A-D005-4EE2-826B-EB8E5520BB46}" dt="2025-09-13T09:04:33.166" v="567" actId="1076"/>
          <ac:spMkLst>
            <pc:docMk/>
            <pc:sldMk cId="0" sldId="263"/>
            <ac:spMk id="8" creationId="{50DF624D-71B0-2C02-6A28-6AD7AEB2963A}"/>
          </ac:spMkLst>
        </pc:spChg>
      </pc:sldChg>
      <pc:sldChg chg="modSp mod">
        <pc:chgData name="vraj patel" userId="8325fc8ee8833b53" providerId="LiveId" clId="{0FD9476A-D005-4EE2-826B-EB8E5520BB46}" dt="2025-09-13T06:03:00.290" v="503" actId="20577"/>
        <pc:sldMkLst>
          <pc:docMk/>
          <pc:sldMk cId="0" sldId="264"/>
        </pc:sldMkLst>
        <pc:spChg chg="mod">
          <ac:chgData name="vraj patel" userId="8325fc8ee8833b53" providerId="LiveId" clId="{0FD9476A-D005-4EE2-826B-EB8E5520BB46}" dt="2025-09-13T06:00:44.341" v="486" actId="113"/>
          <ac:spMkLst>
            <pc:docMk/>
            <pc:sldMk cId="0" sldId="264"/>
            <ac:spMk id="3" creationId="{00000000-0000-0000-0000-000000000000}"/>
          </ac:spMkLst>
        </pc:spChg>
        <pc:spChg chg="mod">
          <ac:chgData name="vraj patel" userId="8325fc8ee8833b53" providerId="LiveId" clId="{0FD9476A-D005-4EE2-826B-EB8E5520BB46}" dt="2025-09-13T06:03:00.290" v="503" actId="20577"/>
          <ac:spMkLst>
            <pc:docMk/>
            <pc:sldMk cId="0" sldId="264"/>
            <ac:spMk id="6" creationId="{00000000-0000-0000-0000-000000000000}"/>
          </ac:spMkLst>
        </pc:spChg>
      </pc:sldChg>
      <pc:sldChg chg="modSp mod">
        <pc:chgData name="vraj patel" userId="8325fc8ee8833b53" providerId="LiveId" clId="{0FD9476A-D005-4EE2-826B-EB8E5520BB46}" dt="2025-09-13T08:43:45.558" v="539" actId="20577"/>
        <pc:sldMkLst>
          <pc:docMk/>
          <pc:sldMk cId="0" sldId="265"/>
        </pc:sldMkLst>
        <pc:spChg chg="mod">
          <ac:chgData name="vraj patel" userId="8325fc8ee8833b53" providerId="LiveId" clId="{0FD9476A-D005-4EE2-826B-EB8E5520BB46}" dt="2025-09-13T08:43:45.558" v="539" actId="20577"/>
          <ac:spMkLst>
            <pc:docMk/>
            <pc:sldMk cId="0" sldId="265"/>
            <ac:spMk id="3" creationId="{00000000-0000-0000-0000-000000000000}"/>
          </ac:spMkLst>
        </pc:spChg>
        <pc:spChg chg="mod">
          <ac:chgData name="vraj patel" userId="8325fc8ee8833b53" providerId="LiveId" clId="{0FD9476A-D005-4EE2-826B-EB8E5520BB46}" dt="2025-09-13T06:03:08.888" v="505" actId="20577"/>
          <ac:spMkLst>
            <pc:docMk/>
            <pc:sldMk cId="0" sldId="265"/>
            <ac:spMk id="6" creationId="{00000000-0000-0000-0000-000000000000}"/>
          </ac:spMkLst>
        </pc:spChg>
      </pc:sldChg>
      <pc:sldChg chg="del">
        <pc:chgData name="vraj patel" userId="8325fc8ee8833b53" providerId="LiveId" clId="{0FD9476A-D005-4EE2-826B-EB8E5520BB46}" dt="2025-09-13T05:01:53.780" v="181" actId="2696"/>
        <pc:sldMkLst>
          <pc:docMk/>
          <pc:sldMk cId="3435738853"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B7B70A7-1B83-4580-9A8B-CC88EE45E8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54AD5CB-3900-4C9A-9BA7-BB73F292059D}" type="slidenum">
              <a:rPr lang="en-IN" smtClean="0"/>
              <a:t>‹#›</a:t>
            </a:fld>
            <a:endParaRPr lang="en-IN"/>
          </a:p>
        </p:txBody>
      </p:sp>
    </p:spTree>
    <p:extLst>
      <p:ext uri="{BB962C8B-B14F-4D97-AF65-F5344CB8AC3E}">
        <p14:creationId xmlns:p14="http://schemas.microsoft.com/office/powerpoint/2010/main" val="388516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4AD5CB-3900-4C9A-9BA7-BB73F292059D}" type="slidenum">
              <a:rPr lang="en-IN" smtClean="0"/>
              <a:t>4</a:t>
            </a:fld>
            <a:endParaRPr lang="en-IN"/>
          </a:p>
        </p:txBody>
      </p:sp>
    </p:spTree>
    <p:extLst>
      <p:ext uri="{BB962C8B-B14F-4D97-AF65-F5344CB8AC3E}">
        <p14:creationId xmlns:p14="http://schemas.microsoft.com/office/powerpoint/2010/main" val="424394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spc="-20" dirty="0"/>
              <a:t>DEPARTMENT</a:t>
            </a:r>
            <a:r>
              <a:rPr spc="-30" dirty="0"/>
              <a:t> </a:t>
            </a:r>
            <a:r>
              <a:rPr dirty="0"/>
              <a:t>OF</a:t>
            </a:r>
            <a:r>
              <a:rPr spc="-30" dirty="0"/>
              <a:t> </a:t>
            </a:r>
            <a:r>
              <a:rPr dirty="0"/>
              <a:t>COMPUTER</a:t>
            </a:r>
            <a:r>
              <a:rPr spc="-25" dirty="0"/>
              <a:t> </a:t>
            </a:r>
            <a:r>
              <a:rPr spc="-10" dirty="0"/>
              <a:t>ENGINEERING,</a:t>
            </a:r>
          </a:p>
          <a:p>
            <a:pPr marL="12700">
              <a:lnSpc>
                <a:spcPct val="100000"/>
              </a:lnSpc>
            </a:pPr>
            <a:r>
              <a:rPr spc="-10" dirty="0"/>
              <a:t>*Proprietary</a:t>
            </a:r>
            <a:r>
              <a:rPr spc="-45" dirty="0"/>
              <a:t> </a:t>
            </a:r>
            <a:r>
              <a:rPr dirty="0"/>
              <a:t>material</a:t>
            </a:r>
            <a:r>
              <a:rPr spc="-45" dirty="0"/>
              <a:t> </a:t>
            </a:r>
            <a:r>
              <a:rPr dirty="0"/>
              <a:t>of</a:t>
            </a:r>
            <a:r>
              <a:rPr spc="-45" dirty="0"/>
              <a:t> </a:t>
            </a:r>
            <a:r>
              <a:rPr spc="-20" dirty="0"/>
              <a:t>SILVER</a:t>
            </a:r>
            <a:r>
              <a:rPr spc="-45" dirty="0"/>
              <a:t> </a:t>
            </a:r>
            <a:r>
              <a:rPr dirty="0"/>
              <a:t>OAK</a:t>
            </a:r>
            <a:r>
              <a:rPr spc="-45" dirty="0"/>
              <a:t> </a:t>
            </a:r>
            <a:r>
              <a:rPr spc="-10" dirty="0"/>
              <a:t>UNIVERSITY</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20" dirty="0"/>
              <a:t>10-09-2025</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spc="-20" dirty="0"/>
              <a:t>DEPARTMENT</a:t>
            </a:r>
            <a:r>
              <a:rPr spc="-30" dirty="0"/>
              <a:t> </a:t>
            </a:r>
            <a:r>
              <a:rPr dirty="0"/>
              <a:t>OF</a:t>
            </a:r>
            <a:r>
              <a:rPr spc="-30" dirty="0"/>
              <a:t> </a:t>
            </a:r>
            <a:r>
              <a:rPr dirty="0"/>
              <a:t>COMPUTER</a:t>
            </a:r>
            <a:r>
              <a:rPr spc="-25" dirty="0"/>
              <a:t> </a:t>
            </a:r>
            <a:r>
              <a:rPr spc="-10" dirty="0"/>
              <a:t>ENGINEERING,</a:t>
            </a:r>
          </a:p>
          <a:p>
            <a:pPr marL="12700">
              <a:lnSpc>
                <a:spcPct val="100000"/>
              </a:lnSpc>
            </a:pPr>
            <a:r>
              <a:rPr spc="-10" dirty="0"/>
              <a:t>*Proprietary</a:t>
            </a:r>
            <a:r>
              <a:rPr spc="-45" dirty="0"/>
              <a:t> </a:t>
            </a:r>
            <a:r>
              <a:rPr dirty="0"/>
              <a:t>material</a:t>
            </a:r>
            <a:r>
              <a:rPr spc="-45" dirty="0"/>
              <a:t> </a:t>
            </a:r>
            <a:r>
              <a:rPr dirty="0"/>
              <a:t>of</a:t>
            </a:r>
            <a:r>
              <a:rPr spc="-45" dirty="0"/>
              <a:t> </a:t>
            </a:r>
            <a:r>
              <a:rPr spc="-20" dirty="0"/>
              <a:t>SILVER</a:t>
            </a:r>
            <a:r>
              <a:rPr spc="-45" dirty="0"/>
              <a:t> </a:t>
            </a:r>
            <a:r>
              <a:rPr dirty="0"/>
              <a:t>OAK</a:t>
            </a:r>
            <a:r>
              <a:rPr spc="-45" dirty="0"/>
              <a:t> </a:t>
            </a:r>
            <a:r>
              <a:rPr spc="-10" dirty="0"/>
              <a:t>UNIVERSITY</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20" dirty="0"/>
              <a:t>10-09-2025</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spc="-20" dirty="0"/>
              <a:t>DEPARTMENT</a:t>
            </a:r>
            <a:r>
              <a:rPr spc="-30" dirty="0"/>
              <a:t> </a:t>
            </a:r>
            <a:r>
              <a:rPr dirty="0"/>
              <a:t>OF</a:t>
            </a:r>
            <a:r>
              <a:rPr spc="-30" dirty="0"/>
              <a:t> </a:t>
            </a:r>
            <a:r>
              <a:rPr dirty="0"/>
              <a:t>COMPUTER</a:t>
            </a:r>
            <a:r>
              <a:rPr spc="-25" dirty="0"/>
              <a:t> </a:t>
            </a:r>
            <a:r>
              <a:rPr spc="-10" dirty="0"/>
              <a:t>ENGINEERING,</a:t>
            </a:r>
          </a:p>
          <a:p>
            <a:pPr marL="12700">
              <a:lnSpc>
                <a:spcPct val="100000"/>
              </a:lnSpc>
            </a:pPr>
            <a:r>
              <a:rPr spc="-10" dirty="0"/>
              <a:t>*Proprietary</a:t>
            </a:r>
            <a:r>
              <a:rPr spc="-45" dirty="0"/>
              <a:t> </a:t>
            </a:r>
            <a:r>
              <a:rPr dirty="0"/>
              <a:t>material</a:t>
            </a:r>
            <a:r>
              <a:rPr spc="-45" dirty="0"/>
              <a:t> </a:t>
            </a:r>
            <a:r>
              <a:rPr dirty="0"/>
              <a:t>of</a:t>
            </a:r>
            <a:r>
              <a:rPr spc="-45" dirty="0"/>
              <a:t> </a:t>
            </a:r>
            <a:r>
              <a:rPr spc="-20" dirty="0"/>
              <a:t>SILVER</a:t>
            </a:r>
            <a:r>
              <a:rPr spc="-45" dirty="0"/>
              <a:t> </a:t>
            </a:r>
            <a:r>
              <a:rPr dirty="0"/>
              <a:t>OAK</a:t>
            </a:r>
            <a:r>
              <a:rPr spc="-45" dirty="0"/>
              <a:t> </a:t>
            </a:r>
            <a:r>
              <a:rPr spc="-10" dirty="0"/>
              <a:t>UNIVERSITY</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20" dirty="0"/>
              <a:t>10-09-2025</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spc="-20" dirty="0"/>
              <a:t>DEPARTMENT</a:t>
            </a:r>
            <a:r>
              <a:rPr spc="-30" dirty="0"/>
              <a:t> </a:t>
            </a:r>
            <a:r>
              <a:rPr dirty="0"/>
              <a:t>OF</a:t>
            </a:r>
            <a:r>
              <a:rPr spc="-30" dirty="0"/>
              <a:t> </a:t>
            </a:r>
            <a:r>
              <a:rPr dirty="0"/>
              <a:t>COMPUTER</a:t>
            </a:r>
            <a:r>
              <a:rPr spc="-25" dirty="0"/>
              <a:t> </a:t>
            </a:r>
            <a:r>
              <a:rPr spc="-10" dirty="0"/>
              <a:t>ENGINEERING,</a:t>
            </a:r>
          </a:p>
          <a:p>
            <a:pPr marL="12700">
              <a:lnSpc>
                <a:spcPct val="100000"/>
              </a:lnSpc>
            </a:pPr>
            <a:r>
              <a:rPr spc="-10" dirty="0"/>
              <a:t>*Proprietary</a:t>
            </a:r>
            <a:r>
              <a:rPr spc="-45" dirty="0"/>
              <a:t> </a:t>
            </a:r>
            <a:r>
              <a:rPr dirty="0"/>
              <a:t>material</a:t>
            </a:r>
            <a:r>
              <a:rPr spc="-45" dirty="0"/>
              <a:t> </a:t>
            </a:r>
            <a:r>
              <a:rPr dirty="0"/>
              <a:t>of</a:t>
            </a:r>
            <a:r>
              <a:rPr spc="-45" dirty="0"/>
              <a:t> </a:t>
            </a:r>
            <a:r>
              <a:rPr spc="-20" dirty="0"/>
              <a:t>SILVER</a:t>
            </a:r>
            <a:r>
              <a:rPr spc="-45" dirty="0"/>
              <a:t> </a:t>
            </a:r>
            <a:r>
              <a:rPr dirty="0"/>
              <a:t>OAK</a:t>
            </a:r>
            <a:r>
              <a:rPr spc="-45" dirty="0"/>
              <a:t> </a:t>
            </a:r>
            <a:r>
              <a:rPr spc="-10" dirty="0"/>
              <a:t>UNIVERSITY</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20" dirty="0"/>
              <a:t>10-09-2025</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spc="-20" dirty="0"/>
              <a:t>DEPARTMENT</a:t>
            </a:r>
            <a:r>
              <a:rPr spc="-30" dirty="0"/>
              <a:t> </a:t>
            </a:r>
            <a:r>
              <a:rPr dirty="0"/>
              <a:t>OF</a:t>
            </a:r>
            <a:r>
              <a:rPr spc="-30" dirty="0"/>
              <a:t> </a:t>
            </a:r>
            <a:r>
              <a:rPr dirty="0"/>
              <a:t>COMPUTER</a:t>
            </a:r>
            <a:r>
              <a:rPr spc="-25" dirty="0"/>
              <a:t> </a:t>
            </a:r>
            <a:r>
              <a:rPr spc="-10" dirty="0"/>
              <a:t>ENGINEERING,</a:t>
            </a:r>
          </a:p>
          <a:p>
            <a:pPr marL="12700">
              <a:lnSpc>
                <a:spcPct val="100000"/>
              </a:lnSpc>
            </a:pPr>
            <a:r>
              <a:rPr spc="-10" dirty="0"/>
              <a:t>*Proprietary</a:t>
            </a:r>
            <a:r>
              <a:rPr spc="-45" dirty="0"/>
              <a:t> </a:t>
            </a:r>
            <a:r>
              <a:rPr dirty="0"/>
              <a:t>material</a:t>
            </a:r>
            <a:r>
              <a:rPr spc="-45" dirty="0"/>
              <a:t> </a:t>
            </a:r>
            <a:r>
              <a:rPr dirty="0"/>
              <a:t>of</a:t>
            </a:r>
            <a:r>
              <a:rPr spc="-45" dirty="0"/>
              <a:t> </a:t>
            </a:r>
            <a:r>
              <a:rPr spc="-20" dirty="0"/>
              <a:t>SILVER</a:t>
            </a:r>
            <a:r>
              <a:rPr spc="-45" dirty="0"/>
              <a:t> </a:t>
            </a:r>
            <a:r>
              <a:rPr dirty="0"/>
              <a:t>OAK</a:t>
            </a:r>
            <a:r>
              <a:rPr spc="-45" dirty="0"/>
              <a:t> </a:t>
            </a:r>
            <a:r>
              <a:rPr spc="-10" dirty="0"/>
              <a:t>UNIVERSITY</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20" dirty="0"/>
              <a:t>10-09-2025</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0162288" y="0"/>
            <a:ext cx="1997849" cy="578223"/>
          </a:xfrm>
          <a:prstGeom prst="rect">
            <a:avLst/>
          </a:prstGeom>
        </p:spPr>
      </p:pic>
      <p:sp>
        <p:nvSpPr>
          <p:cNvPr id="2" name="Holder 2"/>
          <p:cNvSpPr>
            <a:spLocks noGrp="1"/>
          </p:cNvSpPr>
          <p:nvPr>
            <p:ph type="title"/>
          </p:nvPr>
        </p:nvSpPr>
        <p:spPr>
          <a:xfrm>
            <a:off x="2585701" y="475805"/>
            <a:ext cx="7020597"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743580" y="1609345"/>
            <a:ext cx="10539730" cy="1488439"/>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21025" y="6148551"/>
            <a:ext cx="5040347" cy="579338"/>
          </a:xfrm>
          <a:prstGeom prst="rect">
            <a:avLst/>
          </a:prstGeom>
        </p:spPr>
        <p:txBody>
          <a:bodyPr wrap="square" lIns="0" tIns="0" rIns="0" bIns="0">
            <a:spAutoFit/>
          </a:bodyPr>
          <a:lstStyle>
            <a:lvl1pPr>
              <a:defRPr sz="1800" b="0" i="0">
                <a:solidFill>
                  <a:schemeClr val="tx1"/>
                </a:solidFill>
                <a:latin typeface="Calibri"/>
                <a:cs typeface="Calibri"/>
              </a:defRPr>
            </a:lvl1pPr>
          </a:lstStyle>
          <a:p>
            <a:pPr marL="12700">
              <a:lnSpc>
                <a:spcPts val="1810"/>
              </a:lnSpc>
            </a:pPr>
            <a:r>
              <a:rPr spc="-20" dirty="0"/>
              <a:t>DEPARTMENT</a:t>
            </a:r>
            <a:r>
              <a:rPr spc="-30" dirty="0"/>
              <a:t> </a:t>
            </a:r>
            <a:r>
              <a:rPr dirty="0"/>
              <a:t>OF</a:t>
            </a:r>
            <a:r>
              <a:rPr spc="-30" dirty="0"/>
              <a:t> </a:t>
            </a:r>
            <a:r>
              <a:rPr dirty="0"/>
              <a:t>COMPUTER</a:t>
            </a:r>
            <a:r>
              <a:rPr spc="-25" dirty="0"/>
              <a:t> </a:t>
            </a:r>
            <a:r>
              <a:rPr spc="-10" dirty="0"/>
              <a:t>ENGINEERING,</a:t>
            </a:r>
          </a:p>
          <a:p>
            <a:pPr marL="12700">
              <a:lnSpc>
                <a:spcPct val="100000"/>
              </a:lnSpc>
            </a:pPr>
            <a:r>
              <a:rPr spc="-10" dirty="0"/>
              <a:t>*Proprietary</a:t>
            </a:r>
            <a:r>
              <a:rPr spc="-45" dirty="0"/>
              <a:t> </a:t>
            </a:r>
            <a:r>
              <a:rPr dirty="0"/>
              <a:t>material</a:t>
            </a:r>
            <a:r>
              <a:rPr spc="-45" dirty="0"/>
              <a:t> </a:t>
            </a:r>
            <a:r>
              <a:rPr dirty="0"/>
              <a:t>of</a:t>
            </a:r>
            <a:r>
              <a:rPr spc="-45" dirty="0"/>
              <a:t> </a:t>
            </a:r>
            <a:r>
              <a:rPr spc="-20" dirty="0"/>
              <a:t>SILVER</a:t>
            </a:r>
            <a:r>
              <a:rPr spc="-45" dirty="0"/>
              <a:t> </a:t>
            </a:r>
            <a:r>
              <a:rPr dirty="0"/>
              <a:t>OAK</a:t>
            </a:r>
            <a:r>
              <a:rPr spc="-45" dirty="0"/>
              <a:t> </a:t>
            </a:r>
            <a:r>
              <a:rPr spc="-10" dirty="0"/>
              <a:t>UNIVERSITY</a:t>
            </a:r>
          </a:p>
        </p:txBody>
      </p:sp>
      <p:sp>
        <p:nvSpPr>
          <p:cNvPr id="5" name="Holder 5"/>
          <p:cNvSpPr>
            <a:spLocks noGrp="1"/>
          </p:cNvSpPr>
          <p:nvPr>
            <p:ph type="dt" sz="half" idx="6"/>
          </p:nvPr>
        </p:nvSpPr>
        <p:spPr>
          <a:xfrm>
            <a:off x="682625" y="6466777"/>
            <a:ext cx="73596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20" dirty="0"/>
              <a:t>10-09-2025</a:t>
            </a:r>
          </a:p>
        </p:txBody>
      </p:sp>
      <p:sp>
        <p:nvSpPr>
          <p:cNvPr id="6" name="Holder 6"/>
          <p:cNvSpPr>
            <a:spLocks noGrp="1"/>
          </p:cNvSpPr>
          <p:nvPr>
            <p:ph type="sldNum" sz="quarter" idx="7"/>
          </p:nvPr>
        </p:nvSpPr>
        <p:spPr>
          <a:xfrm>
            <a:off x="11381333" y="6466777"/>
            <a:ext cx="1663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chrome.com/docs/extensions" TargetMode="External"/><Relationship Id="rId2" Type="http://schemas.openxmlformats.org/officeDocument/2006/relationships/hyperlink" Target="https://nvlpubs.nist.gov/nistpubs/TechnicalNotes/NIST.TN.2243.pdf" TargetMode="External"/><Relationship Id="rId1" Type="http://schemas.openxmlformats.org/officeDocument/2006/relationships/slideLayout" Target="../slideLayouts/slideLayout2.xml"/><Relationship Id="rId5" Type="http://schemas.openxmlformats.org/officeDocument/2006/relationships/hyperlink" Target="https://github.com/rthalley/dnspython" TargetMode="External"/><Relationship Id="rId4" Type="http://schemas.openxmlformats.org/officeDocument/2006/relationships/hyperlink" Target="https://fastapi.tiangol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0"/>
            <a:ext cx="12191999" cy="6858000"/>
            <a:chOff x="0" y="0"/>
            <a:chExt cx="12191999" cy="6858000"/>
          </a:xfrm>
        </p:grpSpPr>
        <p:pic>
          <p:nvPicPr>
            <p:cNvPr id="3" name="object 3"/>
            <p:cNvPicPr/>
            <p:nvPr/>
          </p:nvPicPr>
          <p:blipFill>
            <a:blip r:embed="rId2" cstate="print"/>
            <a:stretch>
              <a:fillRect/>
            </a:stretch>
          </p:blipFill>
          <p:spPr>
            <a:xfrm>
              <a:off x="10226037" y="0"/>
              <a:ext cx="1965962" cy="568994"/>
            </a:xfrm>
            <a:prstGeom prst="rect">
              <a:avLst/>
            </a:prstGeom>
          </p:spPr>
        </p:pic>
        <p:pic>
          <p:nvPicPr>
            <p:cNvPr id="4" name="object 4"/>
            <p:cNvPicPr/>
            <p:nvPr/>
          </p:nvPicPr>
          <p:blipFill>
            <a:blip r:embed="rId3" cstate="print"/>
            <a:stretch>
              <a:fillRect/>
            </a:stretch>
          </p:blipFill>
          <p:spPr>
            <a:xfrm>
              <a:off x="0" y="0"/>
              <a:ext cx="12185802" cy="5739324"/>
            </a:xfrm>
            <a:prstGeom prst="rect">
              <a:avLst/>
            </a:prstGeom>
          </p:spPr>
        </p:pic>
        <p:pic>
          <p:nvPicPr>
            <p:cNvPr id="5" name="object 5"/>
            <p:cNvPicPr/>
            <p:nvPr/>
          </p:nvPicPr>
          <p:blipFill>
            <a:blip r:embed="rId4" cstate="print"/>
            <a:stretch>
              <a:fillRect/>
            </a:stretch>
          </p:blipFill>
          <p:spPr>
            <a:xfrm>
              <a:off x="3626165" y="250926"/>
              <a:ext cx="4939664" cy="1033124"/>
            </a:xfrm>
            <a:prstGeom prst="rect">
              <a:avLst/>
            </a:prstGeom>
          </p:spPr>
        </p:pic>
        <p:sp>
          <p:nvSpPr>
            <p:cNvPr id="6" name="object 6"/>
            <p:cNvSpPr/>
            <p:nvPr/>
          </p:nvSpPr>
          <p:spPr>
            <a:xfrm>
              <a:off x="0" y="4478020"/>
              <a:ext cx="12186285" cy="2379980"/>
            </a:xfrm>
            <a:custGeom>
              <a:avLst/>
              <a:gdLst/>
              <a:ahLst/>
              <a:cxnLst/>
              <a:rect l="l" t="t" r="r" b="b"/>
              <a:pathLst>
                <a:path w="12186285" h="2379979">
                  <a:moveTo>
                    <a:pt x="12185800" y="2379779"/>
                  </a:moveTo>
                  <a:lnTo>
                    <a:pt x="0" y="2379778"/>
                  </a:lnTo>
                  <a:lnTo>
                    <a:pt x="0" y="0"/>
                  </a:lnTo>
                  <a:lnTo>
                    <a:pt x="12185800" y="0"/>
                  </a:lnTo>
                  <a:lnTo>
                    <a:pt x="12185800" y="2379779"/>
                  </a:lnTo>
                  <a:close/>
                </a:path>
              </a:pathLst>
            </a:custGeom>
            <a:solidFill>
              <a:srgbClr val="953734"/>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7" name="object 7"/>
          <p:cNvSpPr txBox="1"/>
          <p:nvPr/>
        </p:nvSpPr>
        <p:spPr>
          <a:xfrm>
            <a:off x="2262303" y="4446657"/>
            <a:ext cx="7661198" cy="2021066"/>
          </a:xfrm>
          <a:prstGeom prst="rect">
            <a:avLst/>
          </a:prstGeom>
        </p:spPr>
        <p:txBody>
          <a:bodyPr vert="horz" wrap="square" lIns="0" tIns="12700" rIns="0" bIns="0" rtlCol="0">
            <a:spAutoFit/>
          </a:bodyPr>
          <a:lstStyle/>
          <a:p>
            <a:pPr marL="12700" marR="5080" indent="-635" algn="ctr">
              <a:lnSpc>
                <a:spcPct val="100000"/>
              </a:lnSpc>
              <a:spcBef>
                <a:spcPts val="100"/>
              </a:spcBef>
            </a:pPr>
            <a:r>
              <a:rPr lang="en-US" sz="3200" b="1" spc="-10" dirty="0">
                <a:solidFill>
                  <a:srgbClr val="FFFFFF"/>
                </a:solidFill>
                <a:latin typeface="Times New Roman" panose="02020603050405020304" pitchFamily="18" charset="0"/>
                <a:cs typeface="Times New Roman" panose="02020603050405020304" pitchFamily="18" charset="0"/>
              </a:rPr>
              <a:t>Vraj Patel (2301030730013)    </a:t>
            </a:r>
          </a:p>
          <a:p>
            <a:pPr marL="12700" marR="5080" indent="-635" algn="ctr">
              <a:lnSpc>
                <a:spcPct val="100000"/>
              </a:lnSpc>
              <a:spcBef>
                <a:spcPts val="100"/>
              </a:spcBef>
            </a:pPr>
            <a:r>
              <a:rPr lang="en-US" sz="3200" b="1" spc="-10" dirty="0" err="1">
                <a:solidFill>
                  <a:srgbClr val="FFFFFF"/>
                </a:solidFill>
                <a:latin typeface="Times New Roman" panose="02020603050405020304" pitchFamily="18" charset="0"/>
                <a:cs typeface="Times New Roman" panose="02020603050405020304" pitchFamily="18" charset="0"/>
              </a:rPr>
              <a:t>Twincy</a:t>
            </a:r>
            <a:r>
              <a:rPr lang="en-US" sz="3200" b="1" spc="-10" dirty="0">
                <a:solidFill>
                  <a:srgbClr val="FFFFFF"/>
                </a:solidFill>
                <a:latin typeface="Times New Roman" panose="02020603050405020304" pitchFamily="18" charset="0"/>
                <a:cs typeface="Times New Roman" panose="02020603050405020304" pitchFamily="18" charset="0"/>
              </a:rPr>
              <a:t> Patel (2301030730012)</a:t>
            </a:r>
          </a:p>
          <a:p>
            <a:pPr marL="12700" marR="5080" indent="-635" algn="ctr">
              <a:lnSpc>
                <a:spcPct val="100000"/>
              </a:lnSpc>
              <a:spcBef>
                <a:spcPts val="100"/>
              </a:spcBef>
            </a:pPr>
            <a:r>
              <a:rPr sz="3200" b="1" spc="-10" dirty="0">
                <a:solidFill>
                  <a:srgbClr val="FFFFFF"/>
                </a:solidFill>
                <a:latin typeface="Times New Roman" panose="02020603050405020304" pitchFamily="18" charset="0"/>
                <a:cs typeface="Times New Roman" panose="02020603050405020304" pitchFamily="18" charset="0"/>
              </a:rPr>
              <a:t>Branch:</a:t>
            </a:r>
            <a:r>
              <a:rPr lang="en-US" sz="3200" b="1" spc="-10" dirty="0">
                <a:solidFill>
                  <a:srgbClr val="FFFFFF"/>
                </a:solidFill>
                <a:latin typeface="Times New Roman" panose="02020603050405020304" pitchFamily="18" charset="0"/>
                <a:cs typeface="Times New Roman" panose="02020603050405020304" pitchFamily="18" charset="0"/>
              </a:rPr>
              <a:t> CSE – CS</a:t>
            </a:r>
            <a:r>
              <a:rPr lang="en-US" sz="3200" spc="-10" dirty="0">
                <a:latin typeface="Times New Roman" panose="02020603050405020304" pitchFamily="18" charset="0"/>
                <a:cs typeface="Times New Roman" panose="02020603050405020304" pitchFamily="18" charset="0"/>
              </a:rPr>
              <a:t> </a:t>
            </a:r>
          </a:p>
          <a:p>
            <a:pPr marL="12700" marR="5080" indent="-635" algn="ctr">
              <a:lnSpc>
                <a:spcPct val="100000"/>
              </a:lnSpc>
              <a:spcBef>
                <a:spcPts val="100"/>
              </a:spcBef>
            </a:pPr>
            <a:r>
              <a:rPr sz="3200" b="1" dirty="0">
                <a:solidFill>
                  <a:srgbClr val="FFFFFF"/>
                </a:solidFill>
                <a:latin typeface="Times New Roman" panose="02020603050405020304" pitchFamily="18" charset="0"/>
                <a:cs typeface="Times New Roman" panose="02020603050405020304" pitchFamily="18" charset="0"/>
              </a:rPr>
              <a:t>Guide</a:t>
            </a:r>
            <a:r>
              <a:rPr sz="3200" b="1" spc="-25" dirty="0">
                <a:solidFill>
                  <a:srgbClr val="FFFFFF"/>
                </a:solidFill>
                <a:latin typeface="Times New Roman" panose="02020603050405020304" pitchFamily="18" charset="0"/>
                <a:cs typeface="Times New Roman" panose="02020603050405020304" pitchFamily="18" charset="0"/>
              </a:rPr>
              <a:t> </a:t>
            </a:r>
            <a:r>
              <a:rPr sz="3200" b="1" spc="-10" dirty="0">
                <a:solidFill>
                  <a:srgbClr val="FFFFFF"/>
                </a:solidFill>
                <a:latin typeface="Times New Roman" panose="02020603050405020304" pitchFamily="18" charset="0"/>
                <a:cs typeface="Times New Roman" panose="02020603050405020304" pitchFamily="18" charset="0"/>
              </a:rPr>
              <a:t>Name:</a:t>
            </a:r>
            <a:r>
              <a:rPr lang="en-US" sz="3200" b="1" spc="-10" dirty="0">
                <a:solidFill>
                  <a:srgbClr val="FFFFFF"/>
                </a:solidFill>
                <a:latin typeface="Times New Roman" panose="02020603050405020304" pitchFamily="18" charset="0"/>
                <a:cs typeface="Times New Roman" panose="02020603050405020304" pitchFamily="18" charset="0"/>
              </a:rPr>
              <a:t> Prof. Shreyas </a:t>
            </a:r>
            <a:r>
              <a:rPr lang="en-US" sz="3200" b="1" spc="-10" dirty="0" err="1">
                <a:solidFill>
                  <a:srgbClr val="FFFFFF"/>
                </a:solidFill>
                <a:latin typeface="Times New Roman" panose="02020603050405020304" pitchFamily="18" charset="0"/>
                <a:cs typeface="Times New Roman" panose="02020603050405020304" pitchFamily="18" charset="0"/>
              </a:rPr>
              <a:t>Raybole</a:t>
            </a:r>
            <a:endParaRPr sz="32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title"/>
          </p:nvPr>
        </p:nvSpPr>
        <p:spPr>
          <a:xfrm>
            <a:off x="4332328" y="1353746"/>
            <a:ext cx="4166870" cy="1347470"/>
          </a:xfrm>
          <a:prstGeom prst="rect">
            <a:avLst/>
          </a:prstGeom>
        </p:spPr>
        <p:txBody>
          <a:bodyPr vert="horz" wrap="square" lIns="0" tIns="12700" rIns="0" bIns="0" rtlCol="0">
            <a:spAutoFit/>
          </a:bodyPr>
          <a:lstStyle/>
          <a:p>
            <a:pPr marL="12700">
              <a:lnSpc>
                <a:spcPct val="100000"/>
              </a:lnSpc>
              <a:spcBef>
                <a:spcPts val="100"/>
              </a:spcBef>
            </a:pPr>
            <a:r>
              <a:rPr sz="5400" b="1" dirty="0">
                <a:solidFill>
                  <a:srgbClr val="632423"/>
                </a:solidFill>
                <a:latin typeface="Times New Roman" panose="02020603050405020304" pitchFamily="18" charset="0"/>
                <a:cs typeface="Times New Roman" panose="02020603050405020304" pitchFamily="18" charset="0"/>
              </a:rPr>
              <a:t>Minor</a:t>
            </a:r>
            <a:r>
              <a:rPr sz="5400" b="1" spc="-275" dirty="0">
                <a:solidFill>
                  <a:srgbClr val="632423"/>
                </a:solidFill>
                <a:latin typeface="Times New Roman" panose="02020603050405020304" pitchFamily="18" charset="0"/>
                <a:cs typeface="Times New Roman" panose="02020603050405020304" pitchFamily="18" charset="0"/>
              </a:rPr>
              <a:t> </a:t>
            </a:r>
            <a:r>
              <a:rPr sz="5400" b="1" spc="-10" dirty="0">
                <a:solidFill>
                  <a:srgbClr val="632423"/>
                </a:solidFill>
                <a:latin typeface="Times New Roman" panose="02020603050405020304" pitchFamily="18" charset="0"/>
                <a:cs typeface="Times New Roman" panose="02020603050405020304" pitchFamily="18" charset="0"/>
              </a:rPr>
              <a:t>Project</a:t>
            </a:r>
            <a:endParaRPr sz="5400" dirty="0">
              <a:latin typeface="Times New Roman" panose="02020603050405020304" pitchFamily="18" charset="0"/>
              <a:cs typeface="Times New Roman" panose="02020603050405020304" pitchFamily="18" charset="0"/>
            </a:endParaRPr>
          </a:p>
          <a:p>
            <a:pPr marL="983615">
              <a:lnSpc>
                <a:spcPct val="100000"/>
              </a:lnSpc>
              <a:spcBef>
                <a:spcPts val="85"/>
              </a:spcBef>
            </a:pPr>
            <a:r>
              <a:rPr sz="3200" b="1" spc="-10" dirty="0">
                <a:solidFill>
                  <a:srgbClr val="632423"/>
                </a:solidFill>
                <a:latin typeface="Times New Roman" panose="02020603050405020304" pitchFamily="18" charset="0"/>
                <a:cs typeface="Times New Roman" panose="02020603050405020304" pitchFamily="18" charset="0"/>
              </a:rPr>
              <a:t>1010103494</a:t>
            </a:r>
            <a:endParaRPr sz="3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6196" y="3243300"/>
            <a:ext cx="12198196" cy="843821"/>
          </a:xfrm>
          <a:prstGeom prst="rect">
            <a:avLst/>
          </a:prstGeom>
        </p:spPr>
        <p:txBody>
          <a:bodyPr vert="horz" wrap="square" lIns="0" tIns="12700" rIns="0" bIns="0" rtlCol="0">
            <a:spAutoFit/>
          </a:bodyPr>
          <a:lstStyle/>
          <a:p>
            <a:pPr marL="12700" algn="ctr">
              <a:lnSpc>
                <a:spcPct val="100000"/>
              </a:lnSpc>
              <a:spcBef>
                <a:spcPts val="100"/>
              </a:spcBef>
            </a:pPr>
            <a:r>
              <a:rPr lang="en-IN" sz="5400" b="1" spc="-20" dirty="0">
                <a:solidFill>
                  <a:srgbClr val="632423"/>
                </a:solidFill>
                <a:latin typeface="Times New Roman" panose="02020603050405020304" pitchFamily="18" charset="0"/>
                <a:cs typeface="Times New Roman" panose="02020603050405020304" pitchFamily="18" charset="0"/>
              </a:rPr>
              <a:t>Advanced Email Spoof Checker</a:t>
            </a:r>
            <a:endParaRPr sz="5400" dirty="0">
              <a:latin typeface="Times New Roman" panose="02020603050405020304" pitchFamily="18" charset="0"/>
              <a:cs typeface="Times New Roman" panose="02020603050405020304" pitchFamily="18" charset="0"/>
            </a:endParaRPr>
          </a:p>
        </p:txBody>
      </p:sp>
      <p:pic>
        <p:nvPicPr>
          <p:cNvPr id="10" name="object 10"/>
          <p:cNvPicPr/>
          <p:nvPr/>
        </p:nvPicPr>
        <p:blipFill>
          <a:blip r:embed="rId5" cstate="print"/>
          <a:stretch>
            <a:fillRect/>
          </a:stretch>
        </p:blipFill>
        <p:spPr>
          <a:xfrm>
            <a:off x="10769600" y="56255"/>
            <a:ext cx="1422399" cy="7112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4428" y="762000"/>
            <a:ext cx="7020597" cy="695960"/>
          </a:xfrm>
          <a:prstGeom prst="rect">
            <a:avLst/>
          </a:prstGeom>
        </p:spPr>
        <p:txBody>
          <a:bodyPr vert="horz" wrap="square" lIns="0" tIns="12700" rIns="0" bIns="0" rtlCol="0">
            <a:spAutoFit/>
          </a:bodyPr>
          <a:lstStyle/>
          <a:p>
            <a:pPr marL="2099945">
              <a:lnSpc>
                <a:spcPct val="100000"/>
              </a:lnSpc>
              <a:spcBef>
                <a:spcPts val="100"/>
              </a:spcBef>
            </a:pPr>
            <a:r>
              <a:rPr b="1" spc="-20" dirty="0">
                <a:latin typeface="Times New Roman" panose="02020603050405020304" pitchFamily="18" charset="0"/>
                <a:cs typeface="Times New Roman" panose="02020603050405020304" pitchFamily="18" charset="0"/>
              </a:rPr>
              <a:t>Bibliography</a:t>
            </a:r>
          </a:p>
        </p:txBody>
      </p:sp>
      <p:sp>
        <p:nvSpPr>
          <p:cNvPr id="4" name="object 4"/>
          <p:cNvSpPr txBox="1">
            <a:spLocks noGrp="1"/>
          </p:cNvSpPr>
          <p:nvPr>
            <p:ph type="ftr" sz="quarter" idx="5"/>
          </p:nvPr>
        </p:nvSpPr>
        <p:spPr>
          <a:xfrm>
            <a:off x="3121025" y="6148551"/>
            <a:ext cx="5946775" cy="507831"/>
          </a:xfrm>
          <a:prstGeom prst="rect">
            <a:avLst/>
          </a:prstGeom>
        </p:spPr>
        <p:txBody>
          <a:bodyPr vert="horz" wrap="square" lIns="0" tIns="0" rIns="0" bIns="0" rtlCol="0">
            <a:spAutoFit/>
          </a:bodyPr>
          <a:lstStyle/>
          <a:p>
            <a:pPr marL="418465">
              <a:lnSpc>
                <a:spcPts val="1810"/>
              </a:lnSpc>
            </a:pPr>
            <a:r>
              <a:rPr spc="-20" dirty="0">
                <a:latin typeface="Times New Roman" panose="02020603050405020304" pitchFamily="18" charset="0"/>
                <a:cs typeface="Times New Roman" panose="02020603050405020304" pitchFamily="18" charset="0"/>
              </a:rPr>
              <a:t>DEPARTMENT</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COMPUTER</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ENGINEERING,</a:t>
            </a:r>
          </a:p>
          <a:p>
            <a:pPr marL="418465">
              <a:lnSpc>
                <a:spcPct val="100000"/>
              </a:lnSpc>
            </a:pPr>
            <a:r>
              <a:rPr spc="-10" dirty="0">
                <a:latin typeface="Times New Roman" panose="02020603050405020304" pitchFamily="18" charset="0"/>
                <a:cs typeface="Times New Roman" panose="02020603050405020304" pitchFamily="18" charset="0"/>
              </a:rPr>
              <a:t>*Proprietary</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material</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4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SILVER</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OAK</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UNIVERSITY</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0" dirty="0"/>
              <a:t>10-09-2025</a:t>
            </a:r>
          </a:p>
        </p:txBody>
      </p:sp>
      <p:sp>
        <p:nvSpPr>
          <p:cNvPr id="6" name="object 6"/>
          <p:cNvSpPr txBox="1"/>
          <p:nvPr/>
        </p:nvSpPr>
        <p:spPr>
          <a:xfrm>
            <a:off x="11329491" y="6466777"/>
            <a:ext cx="179705" cy="156068"/>
          </a:xfrm>
          <a:prstGeom prst="rect">
            <a:avLst/>
          </a:prstGeom>
        </p:spPr>
        <p:txBody>
          <a:bodyPr vert="horz" wrap="square" lIns="0" tIns="0" rIns="0" bIns="0" rtlCol="0">
            <a:spAutoFit/>
          </a:bodyPr>
          <a:lstStyle/>
          <a:p>
            <a:pPr marL="12700">
              <a:lnSpc>
                <a:spcPts val="1240"/>
              </a:lnSpc>
            </a:pPr>
            <a:r>
              <a:rPr sz="1200" spc="-25" dirty="0">
                <a:solidFill>
                  <a:srgbClr val="888888"/>
                </a:solidFill>
                <a:latin typeface="Calibri"/>
                <a:cs typeface="Calibri"/>
              </a:rPr>
              <a:t>1</a:t>
            </a:r>
            <a:r>
              <a:rPr lang="en-IN" sz="1200" spc="-25" dirty="0">
                <a:solidFill>
                  <a:srgbClr val="888888"/>
                </a:solidFill>
                <a:latin typeface="Calibri"/>
                <a:cs typeface="Calibri"/>
              </a:rPr>
              <a:t>0</a:t>
            </a:r>
            <a:endParaRPr sz="1200" dirty="0">
              <a:latin typeface="Calibri"/>
              <a:cs typeface="Calibri"/>
            </a:endParaRPr>
          </a:p>
        </p:txBody>
      </p:sp>
      <p:sp>
        <p:nvSpPr>
          <p:cNvPr id="3" name="object 3"/>
          <p:cNvSpPr txBox="1"/>
          <p:nvPr/>
        </p:nvSpPr>
        <p:spPr>
          <a:xfrm>
            <a:off x="1418590" y="1609345"/>
            <a:ext cx="9910901" cy="4013919"/>
          </a:xfrm>
          <a:prstGeom prst="rect">
            <a:avLst/>
          </a:prstGeom>
        </p:spPr>
        <p:txBody>
          <a:bodyPr vert="horz" wrap="square" lIns="0" tIns="12700" rIns="0" bIns="0" rtlCol="0">
            <a:spAutoFit/>
          </a:bodyPr>
          <a:lstStyle/>
          <a:p>
            <a:pPr marL="457200" indent="-4572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 National Institute of Standards and Technology (NIST), Email Authentication Mechanisms: DMARC, SPF and DKIM, Technical Notes, 2023. </a:t>
            </a:r>
            <a:r>
              <a:rPr lang="en-US" sz="2000" dirty="0">
                <a:latin typeface="Times New Roman" panose="02020603050405020304" pitchFamily="18" charset="0"/>
                <a:cs typeface="Times New Roman" panose="02020603050405020304" pitchFamily="18" charset="0"/>
                <a:hlinkClick r:id="rId2"/>
              </a:rPr>
              <a:t>https://nvlpubs.nist.gov/nistpubs/TechnicalNotes/NIST.TN.2243.pdf</a:t>
            </a:r>
            <a:endParaRPr lang="en-US" sz="20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Google Chrome Developers, </a:t>
            </a:r>
            <a:r>
              <a:rPr lang="en-IN" sz="2000" i="1" dirty="0">
                <a:latin typeface="Times New Roman" panose="02020603050405020304" pitchFamily="18" charset="0"/>
                <a:cs typeface="Times New Roman" panose="02020603050405020304" pitchFamily="18" charset="0"/>
              </a:rPr>
              <a:t>Chrome Extensions Documentation</a:t>
            </a:r>
            <a:r>
              <a:rPr lang="en-IN" sz="2000" dirty="0">
                <a:latin typeface="Times New Roman" panose="02020603050405020304" pitchFamily="18" charset="0"/>
                <a:cs typeface="Times New Roman" panose="02020603050405020304" pitchFamily="18" charset="0"/>
              </a:rPr>
              <a:t>. Available: </a:t>
            </a:r>
            <a:r>
              <a:rPr lang="en-IN" sz="2000" dirty="0">
                <a:latin typeface="Times New Roman" panose="02020603050405020304" pitchFamily="18" charset="0"/>
                <a:cs typeface="Times New Roman" panose="02020603050405020304" pitchFamily="18" charset="0"/>
                <a:hlinkClick r:id="rId3"/>
              </a:rPr>
              <a:t>https://developer.chrome.com/docs/extensions</a:t>
            </a:r>
            <a:endParaRPr lang="en-IN"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FastAPI</a:t>
            </a:r>
            <a:r>
              <a:rPr lang="en-US" sz="2000" dirty="0">
                <a:latin typeface="Times New Roman" panose="02020603050405020304" pitchFamily="18" charset="0"/>
                <a:cs typeface="Times New Roman" panose="02020603050405020304" pitchFamily="18" charset="0"/>
              </a:rPr>
              <a:t> Documentation, </a:t>
            </a:r>
            <a:r>
              <a:rPr lang="en-US" sz="2000" i="1" dirty="0" err="1">
                <a:latin typeface="Times New Roman" panose="02020603050405020304" pitchFamily="18" charset="0"/>
                <a:cs typeface="Times New Roman" panose="02020603050405020304" pitchFamily="18" charset="0"/>
              </a:rPr>
              <a:t>FastAPI</a:t>
            </a:r>
            <a:r>
              <a:rPr lang="en-US" sz="2000" i="1" dirty="0">
                <a:latin typeface="Times New Roman" panose="02020603050405020304" pitchFamily="18" charset="0"/>
                <a:cs typeface="Times New Roman" panose="02020603050405020304" pitchFamily="18" charset="0"/>
              </a:rPr>
              <a:t> – Modern, Fast (High-performance) web framework for building APIs</a:t>
            </a:r>
            <a:r>
              <a:rPr lang="en-US" sz="2000" dirty="0">
                <a:latin typeface="Times New Roman" panose="02020603050405020304" pitchFamily="18" charset="0"/>
                <a:cs typeface="Times New Roman" panose="02020603050405020304" pitchFamily="18" charset="0"/>
              </a:rPr>
              <a:t>, 2025.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hlinkClick r:id="rId4"/>
              </a:rPr>
              <a:t>https://fastapi.tiangolo.com</a:t>
            </a:r>
            <a:endParaRPr lang="en-US" sz="20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dnspython</a:t>
            </a:r>
            <a:r>
              <a:rPr lang="en-US" sz="2000" dirty="0">
                <a:latin typeface="Times New Roman" panose="02020603050405020304" pitchFamily="18" charset="0"/>
                <a:cs typeface="Times New Roman" panose="02020603050405020304" pitchFamily="18" charset="0"/>
              </a:rPr>
              <a:t> Project, </a:t>
            </a:r>
            <a:r>
              <a:rPr lang="en-US" sz="2000" i="1" dirty="0" err="1">
                <a:latin typeface="Times New Roman" panose="02020603050405020304" pitchFamily="18" charset="0"/>
                <a:cs typeface="Times New Roman" panose="02020603050405020304" pitchFamily="18" charset="0"/>
              </a:rPr>
              <a:t>dnspython</a:t>
            </a:r>
            <a:r>
              <a:rPr lang="en-US" sz="2000" i="1" dirty="0">
                <a:latin typeface="Times New Roman" panose="02020603050405020304" pitchFamily="18" charset="0"/>
                <a:cs typeface="Times New Roman" panose="02020603050405020304" pitchFamily="18" charset="0"/>
              </a:rPr>
              <a:t>: Powerful DNS toolkit for Python</a:t>
            </a:r>
            <a:r>
              <a:rPr lang="en-US" sz="2000" dirty="0">
                <a:latin typeface="Times New Roman" panose="02020603050405020304" pitchFamily="18" charset="0"/>
                <a:cs typeface="Times New Roman" panose="02020603050405020304" pitchFamily="18" charset="0"/>
              </a:rPr>
              <a:t>, GitHub, 2025.</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hlinkClick r:id="rId5"/>
              </a:rPr>
              <a:t>https://github.com/rthalley/dnspython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3628" y="475805"/>
            <a:ext cx="1546772" cy="689932"/>
          </a:xfrm>
          <a:prstGeom prst="rect">
            <a:avLst/>
          </a:prstGeom>
        </p:spPr>
        <p:txBody>
          <a:bodyPr vert="horz" wrap="square" lIns="0" tIns="12700" rIns="0" bIns="0" rtlCol="0">
            <a:spAutoFit/>
          </a:bodyPr>
          <a:lstStyle/>
          <a:p>
            <a:pPr marL="12700">
              <a:lnSpc>
                <a:spcPct val="100000"/>
              </a:lnSpc>
              <a:spcBef>
                <a:spcPts val="100"/>
              </a:spcBef>
            </a:pPr>
            <a:r>
              <a:rPr b="1" spc="-10" dirty="0">
                <a:latin typeface="Times New Roman" panose="02020603050405020304" pitchFamily="18" charset="0"/>
                <a:cs typeface="Times New Roman" panose="02020603050405020304" pitchFamily="18" charset="0"/>
              </a:rPr>
              <a:t>Index</a:t>
            </a:r>
          </a:p>
        </p:txBody>
      </p:sp>
      <p:sp>
        <p:nvSpPr>
          <p:cNvPr id="3" name="object 3"/>
          <p:cNvSpPr txBox="1"/>
          <p:nvPr/>
        </p:nvSpPr>
        <p:spPr>
          <a:xfrm>
            <a:off x="1418590" y="1676400"/>
            <a:ext cx="7790820" cy="4254370"/>
          </a:xfrm>
          <a:prstGeom prst="rect">
            <a:avLst/>
          </a:prstGeom>
        </p:spPr>
        <p:txBody>
          <a:bodyPr vert="horz" wrap="square" lIns="0" tIns="45085" rIns="0" bIns="0" rtlCol="0">
            <a:spAutoFit/>
          </a:bodyPr>
          <a:lstStyle/>
          <a:p>
            <a:pPr marL="294005" indent="-281305">
              <a:lnSpc>
                <a:spcPct val="100000"/>
              </a:lnSpc>
              <a:spcBef>
                <a:spcPts val="355"/>
              </a:spcBef>
              <a:buFont typeface="Arial MT"/>
              <a:buChar char="•"/>
              <a:tabLst>
                <a:tab pos="294005" algn="l"/>
              </a:tabLst>
            </a:pPr>
            <a:r>
              <a:rPr sz="3200" spc="-10" dirty="0">
                <a:latin typeface="Times New Roman" panose="02020603050405020304" pitchFamily="18" charset="0"/>
                <a:cs typeface="Times New Roman" panose="02020603050405020304" pitchFamily="18" charset="0"/>
              </a:rPr>
              <a:t>Introduction</a:t>
            </a:r>
            <a:endParaRPr sz="3200" dirty="0">
              <a:latin typeface="Times New Roman" panose="02020603050405020304" pitchFamily="18" charset="0"/>
              <a:cs typeface="Times New Roman" panose="02020603050405020304" pitchFamily="18" charset="0"/>
            </a:endParaRPr>
          </a:p>
          <a:p>
            <a:pPr marL="294005" indent="-281305">
              <a:lnSpc>
                <a:spcPct val="100000"/>
              </a:lnSpc>
              <a:spcBef>
                <a:spcPts val="254"/>
              </a:spcBef>
              <a:buFont typeface="Arial MT"/>
              <a:buChar char="•"/>
              <a:tabLst>
                <a:tab pos="294005" algn="l"/>
              </a:tabLst>
            </a:pPr>
            <a:r>
              <a:rPr sz="3200" dirty="0">
                <a:latin typeface="Times New Roman" panose="02020603050405020304" pitchFamily="18" charset="0"/>
                <a:cs typeface="Times New Roman" panose="02020603050405020304" pitchFamily="18" charset="0"/>
              </a:rPr>
              <a:t>Background</a:t>
            </a:r>
            <a:r>
              <a:rPr sz="3200" spc="-12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and</a:t>
            </a:r>
            <a:r>
              <a:rPr sz="3200" spc="-114"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Motivation</a:t>
            </a:r>
            <a:endParaRPr sz="3200" dirty="0">
              <a:latin typeface="Times New Roman" panose="02020603050405020304" pitchFamily="18" charset="0"/>
              <a:cs typeface="Times New Roman" panose="02020603050405020304" pitchFamily="18" charset="0"/>
            </a:endParaRPr>
          </a:p>
          <a:p>
            <a:pPr marL="294005" indent="-281305">
              <a:lnSpc>
                <a:spcPct val="100000"/>
              </a:lnSpc>
              <a:spcBef>
                <a:spcPts val="254"/>
              </a:spcBef>
              <a:buFont typeface="Arial MT"/>
              <a:buChar char="•"/>
              <a:tabLst>
                <a:tab pos="294005" algn="l"/>
              </a:tabLst>
            </a:pPr>
            <a:r>
              <a:rPr sz="3200" spc="-10" dirty="0">
                <a:latin typeface="Times New Roman" panose="02020603050405020304" pitchFamily="18" charset="0"/>
                <a:cs typeface="Times New Roman" panose="02020603050405020304" pitchFamily="18" charset="0"/>
              </a:rPr>
              <a:t>Relevance</a:t>
            </a:r>
            <a:r>
              <a:rPr sz="3200" spc="-10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and</a:t>
            </a:r>
            <a:r>
              <a:rPr sz="3200" spc="-10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Importance</a:t>
            </a:r>
            <a:endParaRPr sz="3200" dirty="0">
              <a:latin typeface="Times New Roman" panose="02020603050405020304" pitchFamily="18" charset="0"/>
              <a:cs typeface="Times New Roman" panose="02020603050405020304" pitchFamily="18" charset="0"/>
            </a:endParaRPr>
          </a:p>
          <a:p>
            <a:pPr marL="294005" indent="-281305">
              <a:lnSpc>
                <a:spcPct val="100000"/>
              </a:lnSpc>
              <a:spcBef>
                <a:spcPts val="254"/>
              </a:spcBef>
              <a:buFont typeface="Arial MT"/>
              <a:buChar char="•"/>
              <a:tabLst>
                <a:tab pos="294005" algn="l"/>
              </a:tabLst>
            </a:pPr>
            <a:r>
              <a:rPr sz="3200" spc="-20" dirty="0">
                <a:latin typeface="Times New Roman" panose="02020603050405020304" pitchFamily="18" charset="0"/>
                <a:cs typeface="Times New Roman" panose="02020603050405020304" pitchFamily="18" charset="0"/>
              </a:rPr>
              <a:t>Literature</a:t>
            </a:r>
            <a:r>
              <a:rPr sz="3200" spc="-10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review</a:t>
            </a:r>
            <a:endParaRPr sz="3200" dirty="0">
              <a:latin typeface="Times New Roman" panose="02020603050405020304" pitchFamily="18" charset="0"/>
              <a:cs typeface="Times New Roman" panose="02020603050405020304" pitchFamily="18" charset="0"/>
            </a:endParaRPr>
          </a:p>
          <a:p>
            <a:pPr marL="294005" indent="-281305">
              <a:lnSpc>
                <a:spcPct val="100000"/>
              </a:lnSpc>
              <a:spcBef>
                <a:spcPts val="259"/>
              </a:spcBef>
              <a:buFont typeface="Arial MT"/>
              <a:buChar char="•"/>
              <a:tabLst>
                <a:tab pos="294005" algn="l"/>
              </a:tabLst>
            </a:pPr>
            <a:r>
              <a:rPr sz="3200" spc="-10" dirty="0">
                <a:latin typeface="Times New Roman" panose="02020603050405020304" pitchFamily="18" charset="0"/>
                <a:cs typeface="Times New Roman" panose="02020603050405020304" pitchFamily="18" charset="0"/>
              </a:rPr>
              <a:t>Objectives</a:t>
            </a:r>
            <a:endParaRPr sz="3200" dirty="0">
              <a:latin typeface="Times New Roman" panose="02020603050405020304" pitchFamily="18" charset="0"/>
              <a:cs typeface="Times New Roman" panose="02020603050405020304" pitchFamily="18" charset="0"/>
            </a:endParaRPr>
          </a:p>
          <a:p>
            <a:pPr marL="294005" indent="-281305">
              <a:lnSpc>
                <a:spcPct val="100000"/>
              </a:lnSpc>
              <a:spcBef>
                <a:spcPts val="254"/>
              </a:spcBef>
              <a:buFont typeface="Arial MT"/>
              <a:buChar char="•"/>
              <a:tabLst>
                <a:tab pos="294005" algn="l"/>
              </a:tabLst>
            </a:pPr>
            <a:r>
              <a:rPr sz="3200" spc="-10" dirty="0">
                <a:latin typeface="Times New Roman" panose="02020603050405020304" pitchFamily="18" charset="0"/>
                <a:cs typeface="Times New Roman" panose="02020603050405020304" pitchFamily="18" charset="0"/>
              </a:rPr>
              <a:t>Required</a:t>
            </a:r>
            <a:r>
              <a:rPr sz="3200" spc="-120" dirty="0">
                <a:latin typeface="Times New Roman" panose="02020603050405020304" pitchFamily="18" charset="0"/>
                <a:cs typeface="Times New Roman" panose="02020603050405020304" pitchFamily="18" charset="0"/>
              </a:rPr>
              <a:t> </a:t>
            </a:r>
            <a:r>
              <a:rPr sz="3200" spc="-45" dirty="0">
                <a:latin typeface="Times New Roman" panose="02020603050405020304" pitchFamily="18" charset="0"/>
                <a:cs typeface="Times New Roman" panose="02020603050405020304" pitchFamily="18" charset="0"/>
              </a:rPr>
              <a:t>Tools</a:t>
            </a:r>
            <a:r>
              <a:rPr sz="3200" spc="-114"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and</a:t>
            </a:r>
            <a:r>
              <a:rPr sz="3200" spc="-12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Technology</a:t>
            </a:r>
            <a:endParaRPr sz="3200" dirty="0">
              <a:latin typeface="Times New Roman" panose="02020603050405020304" pitchFamily="18" charset="0"/>
              <a:cs typeface="Times New Roman" panose="02020603050405020304" pitchFamily="18" charset="0"/>
            </a:endParaRPr>
          </a:p>
          <a:p>
            <a:pPr marL="294005" indent="-281305">
              <a:lnSpc>
                <a:spcPct val="100000"/>
              </a:lnSpc>
              <a:spcBef>
                <a:spcPts val="254"/>
              </a:spcBef>
              <a:buFont typeface="Arial MT"/>
              <a:buChar char="•"/>
              <a:tabLst>
                <a:tab pos="294005" algn="l"/>
              </a:tabLst>
            </a:pPr>
            <a:r>
              <a:rPr sz="3200" dirty="0">
                <a:latin typeface="Times New Roman" panose="02020603050405020304" pitchFamily="18" charset="0"/>
                <a:cs typeface="Times New Roman" panose="02020603050405020304" pitchFamily="18" charset="0"/>
              </a:rPr>
              <a:t>Method/</a:t>
            </a:r>
            <a:r>
              <a:rPr sz="3200" spc="-12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Approach</a:t>
            </a:r>
            <a:endParaRPr sz="3200" dirty="0">
              <a:latin typeface="Times New Roman" panose="02020603050405020304" pitchFamily="18" charset="0"/>
              <a:cs typeface="Times New Roman" panose="02020603050405020304" pitchFamily="18" charset="0"/>
            </a:endParaRPr>
          </a:p>
          <a:p>
            <a:pPr marL="294005" indent="-281305">
              <a:lnSpc>
                <a:spcPct val="100000"/>
              </a:lnSpc>
              <a:spcBef>
                <a:spcPts val="254"/>
              </a:spcBef>
              <a:buFont typeface="Arial MT"/>
              <a:buChar char="•"/>
              <a:tabLst>
                <a:tab pos="294005" algn="l"/>
              </a:tabLst>
            </a:pPr>
            <a:r>
              <a:rPr sz="3200" spc="-10" dirty="0">
                <a:latin typeface="Times New Roman" panose="02020603050405020304" pitchFamily="18" charset="0"/>
                <a:cs typeface="Times New Roman" panose="02020603050405020304" pitchFamily="18" charset="0"/>
              </a:rPr>
              <a:t>Bibliography</a:t>
            </a:r>
            <a:endParaRPr sz="32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682625" y="6428677"/>
            <a:ext cx="735965" cy="197490"/>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888888"/>
                </a:solidFill>
                <a:latin typeface="Times New Roman" panose="02020603050405020304" pitchFamily="18" charset="0"/>
                <a:cs typeface="Times New Roman" panose="02020603050405020304" pitchFamily="18" charset="0"/>
              </a:rPr>
              <a:t>10-09-2025</a:t>
            </a:r>
            <a:endParaRPr sz="12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1406733" y="6428677"/>
            <a:ext cx="1028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Times New Roman" panose="02020603050405020304" pitchFamily="18" charset="0"/>
                <a:cs typeface="Times New Roman" panose="02020603050405020304" pitchFamily="18" charset="0"/>
              </a:rPr>
              <a:t>2</a:t>
            </a:r>
            <a:endParaRPr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8257" y="344565"/>
            <a:ext cx="3175485" cy="689932"/>
          </a:xfrm>
          <a:prstGeom prst="rect">
            <a:avLst/>
          </a:prstGeom>
        </p:spPr>
        <p:txBody>
          <a:bodyPr vert="horz" wrap="square" lIns="0" tIns="12700" rIns="0" bIns="0" rtlCol="0">
            <a:spAutoFit/>
          </a:bodyPr>
          <a:lstStyle/>
          <a:p>
            <a:pPr marL="12700">
              <a:lnSpc>
                <a:spcPct val="100000"/>
              </a:lnSpc>
              <a:spcBef>
                <a:spcPts val="100"/>
              </a:spcBef>
            </a:pPr>
            <a:r>
              <a:rPr b="1" spc="-10"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1418590" y="1371600"/>
            <a:ext cx="9988143" cy="4321696"/>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focuses on developing an advanced email spoof checker tool designed to analyze and validate email headers for detecting spoofed or impersonated emails. Built using Python and </a:t>
            </a:r>
            <a:r>
              <a:rPr lang="en-US" sz="2000" dirty="0" err="1">
                <a:latin typeface="Times New Roman" panose="02020603050405020304" pitchFamily="18" charset="0"/>
                <a:cs typeface="Times New Roman" panose="02020603050405020304" pitchFamily="18" charset="0"/>
              </a:rPr>
              <a:t>FastAPI</a:t>
            </a:r>
            <a:r>
              <a:rPr lang="en-US" sz="2000" dirty="0">
                <a:latin typeface="Times New Roman" panose="02020603050405020304" pitchFamily="18" charset="0"/>
                <a:cs typeface="Times New Roman" panose="02020603050405020304" pitchFamily="18" charset="0"/>
              </a:rPr>
              <a:t>, the tool ensures scalability and seamless integration with other systems. By incorporating DNS-based checks such as SPF, DKIM, and DMARC, it verifies the authenticity of email senders and strengthens email security.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addition to these verification techniques, the system can identify impersonation attempts by analyzing sender text patterns and communication style. Furthermore, the tool will detect potentially malicious content, including phishing links, harmful attachments, and suspicious files, providing an added layer of security for email recipients.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enhance usability, a Chrome extension is planned, enabling users to perform one-click header and content analysis without the need to manually copy and paste email headers. This ensures a more efficient, user-friendly experience while maintaining robust email security.</a:t>
            </a:r>
          </a:p>
        </p:txBody>
      </p:sp>
      <p:sp>
        <p:nvSpPr>
          <p:cNvPr id="4" name="object 4"/>
          <p:cNvSpPr txBox="1"/>
          <p:nvPr/>
        </p:nvSpPr>
        <p:spPr>
          <a:xfrm>
            <a:off x="682625" y="6428677"/>
            <a:ext cx="735965" cy="208279"/>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888888"/>
                </a:solidFill>
                <a:latin typeface="Calibri"/>
                <a:cs typeface="Calibri"/>
              </a:rPr>
              <a:t>10-09-2025</a:t>
            </a:r>
            <a:endParaRPr sz="1200">
              <a:latin typeface="Calibri"/>
              <a:cs typeface="Calibri"/>
            </a:endParaRPr>
          </a:p>
        </p:txBody>
      </p:sp>
      <p:sp>
        <p:nvSpPr>
          <p:cNvPr id="5" name="object 5"/>
          <p:cNvSpPr txBox="1"/>
          <p:nvPr/>
        </p:nvSpPr>
        <p:spPr>
          <a:xfrm>
            <a:off x="11406733" y="6428677"/>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3</a:t>
            </a:r>
            <a:endParaRPr sz="1200">
              <a:latin typeface="Calibri"/>
              <a:cs typeface="Calibri"/>
            </a:endParaRPr>
          </a:p>
        </p:txBody>
      </p:sp>
      <p:sp>
        <p:nvSpPr>
          <p:cNvPr id="6" name="object 6"/>
          <p:cNvSpPr txBox="1"/>
          <p:nvPr/>
        </p:nvSpPr>
        <p:spPr>
          <a:xfrm>
            <a:off x="3527424" y="6227925"/>
            <a:ext cx="5006975" cy="566822"/>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imes New Roman" panose="02020603050405020304" pitchFamily="18" charset="0"/>
                <a:cs typeface="Times New Roman" panose="02020603050405020304" pitchFamily="18" charset="0"/>
              </a:rPr>
              <a:t>DEPARTMENT</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COMPUTER</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ENGINEERING,</a:t>
            </a:r>
            <a:endParaRPr sz="1800" dirty="0">
              <a:latin typeface="Times New Roman" panose="02020603050405020304" pitchFamily="18" charset="0"/>
              <a:cs typeface="Times New Roman" panose="02020603050405020304" pitchFamily="18" charset="0"/>
            </a:endParaRPr>
          </a:p>
          <a:p>
            <a:pPr marL="12700">
              <a:lnSpc>
                <a:spcPct val="100000"/>
              </a:lnSpc>
            </a:pPr>
            <a:r>
              <a:rPr sz="1800" spc="-10" dirty="0">
                <a:latin typeface="Times New Roman" panose="02020603050405020304" pitchFamily="18" charset="0"/>
                <a:cs typeface="Times New Roman" panose="02020603050405020304" pitchFamily="18" charset="0"/>
              </a:rPr>
              <a:t>*Proprietary</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material</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of</a:t>
            </a:r>
            <a:r>
              <a:rPr sz="1800" spc="-4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SILVER</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OAK</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UNIVERSITY</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7250" y="933855"/>
            <a:ext cx="7777499" cy="689932"/>
          </a:xfrm>
          <a:prstGeom prst="rect">
            <a:avLst/>
          </a:prstGeom>
        </p:spPr>
        <p:txBody>
          <a:bodyPr vert="horz" wrap="square" lIns="0" tIns="12700" rIns="0" bIns="0" rtlCol="0">
            <a:spAutoFit/>
          </a:bodyPr>
          <a:lstStyle/>
          <a:p>
            <a:pPr marL="364490">
              <a:lnSpc>
                <a:spcPct val="100000"/>
              </a:lnSpc>
              <a:spcBef>
                <a:spcPts val="100"/>
              </a:spcBef>
            </a:pPr>
            <a:r>
              <a:rPr b="1" spc="-10" dirty="0">
                <a:latin typeface="Times New Roman" panose="02020603050405020304" pitchFamily="18" charset="0"/>
                <a:cs typeface="Times New Roman" panose="02020603050405020304" pitchFamily="18" charset="0"/>
              </a:rPr>
              <a:t>Background</a:t>
            </a:r>
            <a:r>
              <a:rPr b="1" spc="-16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and</a:t>
            </a:r>
            <a:r>
              <a:rPr b="1" spc="-155"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Motivation</a:t>
            </a:r>
          </a:p>
        </p:txBody>
      </p:sp>
      <p:sp>
        <p:nvSpPr>
          <p:cNvPr id="4" name="object 4"/>
          <p:cNvSpPr txBox="1">
            <a:spLocks noGrp="1"/>
          </p:cNvSpPr>
          <p:nvPr>
            <p:ph type="ftr" sz="quarter" idx="5"/>
          </p:nvPr>
        </p:nvSpPr>
        <p:spPr>
          <a:prstGeom prst="rect">
            <a:avLst/>
          </a:prstGeom>
        </p:spPr>
        <p:txBody>
          <a:bodyPr vert="horz" wrap="square" lIns="0" tIns="51018" rIns="0" bIns="0" rtlCol="0">
            <a:spAutoFit/>
          </a:bodyPr>
          <a:lstStyle/>
          <a:p>
            <a:pPr marL="12700">
              <a:lnSpc>
                <a:spcPts val="1810"/>
              </a:lnSpc>
            </a:pPr>
            <a:r>
              <a:rPr spc="-20" dirty="0">
                <a:latin typeface="Times New Roman" panose="02020603050405020304" pitchFamily="18" charset="0"/>
                <a:cs typeface="Times New Roman" panose="02020603050405020304" pitchFamily="18" charset="0"/>
              </a:rPr>
              <a:t>DEPARTMENT</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COMPUTER</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ENGINEERING,</a:t>
            </a:r>
          </a:p>
          <a:p>
            <a:pPr marL="12700">
              <a:lnSpc>
                <a:spcPct val="100000"/>
              </a:lnSpc>
            </a:pPr>
            <a:r>
              <a:rPr spc="-10" dirty="0">
                <a:latin typeface="Times New Roman" panose="02020603050405020304" pitchFamily="18" charset="0"/>
                <a:cs typeface="Times New Roman" panose="02020603050405020304" pitchFamily="18" charset="0"/>
              </a:rPr>
              <a:t>*Proprietary</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material</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4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SILVER</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OAK</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UNIVERSITY</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0" dirty="0"/>
              <a:t>10-09-2025</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4</a:t>
            </a:fld>
            <a:endParaRPr spc="-50" dirty="0"/>
          </a:p>
        </p:txBody>
      </p:sp>
      <p:sp>
        <p:nvSpPr>
          <p:cNvPr id="3" name="object 3"/>
          <p:cNvSpPr txBox="1"/>
          <p:nvPr/>
        </p:nvSpPr>
        <p:spPr>
          <a:xfrm>
            <a:off x="1418590" y="1910226"/>
            <a:ext cx="9962743" cy="3706143"/>
          </a:xfrm>
          <a:prstGeom prst="rect">
            <a:avLst/>
          </a:prstGeom>
        </p:spPr>
        <p:txBody>
          <a:bodyPr vert="horz" wrap="square" lIns="0" tIns="12700" rIns="0" bIns="0"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Email spoofing is a common technique used in phishing, spear phishing, and business email compromise (BEC) attacks. Attackers forge the “From” address to impersonate trusted entities, tricking users into revealing sensitive information or completing fraudulent actions.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traditional email gateways rely on DNS checks, they often fail against advanced impersonation attempts. Attackers exploit header weaknesses, allowing malicious emails to bypass security measures and reach inboxes.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highlights the need for a reliable tool that not only verifies SPF, DKIM, and DMARC but also detects anomalies in sender identity and header structure. Since existing enterprise solutions are costly, a lightweight open-source alternative can provide students, researchers, and professionals with an effective defense against spoofing.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5700" y="907415"/>
            <a:ext cx="7020597" cy="695960"/>
          </a:xfrm>
          <a:prstGeom prst="rect">
            <a:avLst/>
          </a:prstGeom>
        </p:spPr>
        <p:txBody>
          <a:bodyPr vert="horz" wrap="square" lIns="0" tIns="12700" rIns="0" bIns="0" rtlCol="0">
            <a:spAutoFit/>
          </a:bodyPr>
          <a:lstStyle/>
          <a:p>
            <a:pPr marL="495934">
              <a:lnSpc>
                <a:spcPct val="100000"/>
              </a:lnSpc>
              <a:spcBef>
                <a:spcPts val="100"/>
              </a:spcBef>
            </a:pPr>
            <a:r>
              <a:rPr b="1" spc="-10" dirty="0">
                <a:latin typeface="Times New Roman" panose="02020603050405020304" pitchFamily="18" charset="0"/>
                <a:cs typeface="Times New Roman" panose="02020603050405020304" pitchFamily="18" charset="0"/>
              </a:rPr>
              <a:t>Relevance</a:t>
            </a:r>
            <a:r>
              <a:rPr b="1" spc="-15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and</a:t>
            </a:r>
            <a:r>
              <a:rPr b="1" spc="-150"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Importance</a:t>
            </a:r>
          </a:p>
        </p:txBody>
      </p:sp>
      <p:sp>
        <p:nvSpPr>
          <p:cNvPr id="4" name="object 4"/>
          <p:cNvSpPr txBox="1">
            <a:spLocks noGrp="1"/>
          </p:cNvSpPr>
          <p:nvPr>
            <p:ph type="ftr" sz="quarter" idx="5"/>
          </p:nvPr>
        </p:nvSpPr>
        <p:spPr>
          <a:prstGeom prst="rect">
            <a:avLst/>
          </a:prstGeom>
        </p:spPr>
        <p:txBody>
          <a:bodyPr vert="horz" wrap="square" lIns="0" tIns="51018" rIns="0" bIns="0" rtlCol="0">
            <a:spAutoFit/>
          </a:bodyPr>
          <a:lstStyle/>
          <a:p>
            <a:pPr marL="12700">
              <a:lnSpc>
                <a:spcPts val="1810"/>
              </a:lnSpc>
            </a:pPr>
            <a:r>
              <a:rPr spc="-20" dirty="0">
                <a:latin typeface="Times New Roman" panose="02020603050405020304" pitchFamily="18" charset="0"/>
                <a:cs typeface="Times New Roman" panose="02020603050405020304" pitchFamily="18" charset="0"/>
              </a:rPr>
              <a:t>DEPARTMENT</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COMPUTER</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ENGINEERING,</a:t>
            </a:r>
          </a:p>
          <a:p>
            <a:pPr marL="12700">
              <a:lnSpc>
                <a:spcPct val="100000"/>
              </a:lnSpc>
            </a:pPr>
            <a:r>
              <a:rPr spc="-10" dirty="0">
                <a:latin typeface="Times New Roman" panose="02020603050405020304" pitchFamily="18" charset="0"/>
                <a:cs typeface="Times New Roman" panose="02020603050405020304" pitchFamily="18" charset="0"/>
              </a:rPr>
              <a:t>*Proprietary</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material</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4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SILVER</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OAK</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UNIVERSITY</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0" dirty="0"/>
              <a:t>10-09-2025</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5</a:t>
            </a:fld>
            <a:endParaRPr spc="-50" dirty="0"/>
          </a:p>
        </p:txBody>
      </p:sp>
      <p:sp>
        <p:nvSpPr>
          <p:cNvPr id="3" name="object 3"/>
          <p:cNvSpPr txBox="1"/>
          <p:nvPr/>
        </p:nvSpPr>
        <p:spPr>
          <a:xfrm>
            <a:off x="1418589" y="1828800"/>
            <a:ext cx="9962743" cy="4013919"/>
          </a:xfrm>
          <a:prstGeom prst="rect">
            <a:avLst/>
          </a:prstGeom>
        </p:spPr>
        <p:txBody>
          <a:bodyPr vert="horz" wrap="square" lIns="0" tIns="12700" rIns="0" bIns="0"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tool offers a unique advantage by combining DNS-based validation with impersonation detection. This dual approach enables individuals, enterprises, and security teams to quickly assess suspicious emails, even in environments where access to costly security suites is limited. By flagging non-compliant messages and highlighting spoofing attempts, the tool significantly reduces the risk of phishing and fraud.</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Its modular Python-based design ensures flexibility and future scalability. New features, such as machine learning–based sender pattern analysis, can be seamlessly integrated to enhance detection capabilities and adapt to evolving attack methods.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further improve usability, a browser extension is planned, allowing users to validate emails directly from their inbox with a single click. This addition makes the tool more accessible for everyday users, providing strong security without requiring complex setups.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5701" y="828040"/>
            <a:ext cx="7020597" cy="695960"/>
          </a:xfrm>
          <a:prstGeom prst="rect">
            <a:avLst/>
          </a:prstGeom>
        </p:spPr>
        <p:txBody>
          <a:bodyPr vert="horz" wrap="square" lIns="0" tIns="12700" rIns="0" bIns="0" rtlCol="0">
            <a:spAutoFit/>
          </a:bodyPr>
          <a:lstStyle/>
          <a:p>
            <a:pPr marL="1581150">
              <a:lnSpc>
                <a:spcPct val="100000"/>
              </a:lnSpc>
              <a:spcBef>
                <a:spcPts val="100"/>
              </a:spcBef>
            </a:pPr>
            <a:r>
              <a:rPr b="1" spc="-25" dirty="0">
                <a:latin typeface="Times New Roman" panose="02020603050405020304" pitchFamily="18" charset="0"/>
                <a:cs typeface="Times New Roman" panose="02020603050405020304" pitchFamily="18" charset="0"/>
              </a:rPr>
              <a:t>Literature</a:t>
            </a:r>
            <a:r>
              <a:rPr b="1" spc="-190"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review</a:t>
            </a:r>
          </a:p>
        </p:txBody>
      </p:sp>
      <p:sp>
        <p:nvSpPr>
          <p:cNvPr id="4" name="object 4"/>
          <p:cNvSpPr txBox="1">
            <a:spLocks noGrp="1"/>
          </p:cNvSpPr>
          <p:nvPr>
            <p:ph type="ftr" sz="quarter" idx="5"/>
          </p:nvPr>
        </p:nvSpPr>
        <p:spPr>
          <a:xfrm>
            <a:off x="3121025" y="6148551"/>
            <a:ext cx="5489575" cy="559348"/>
          </a:xfrm>
          <a:prstGeom prst="rect">
            <a:avLst/>
          </a:prstGeom>
        </p:spPr>
        <p:txBody>
          <a:bodyPr vert="horz" wrap="square" lIns="0" tIns="51018" rIns="0" bIns="0" rtlCol="0">
            <a:spAutoFit/>
          </a:bodyPr>
          <a:lstStyle/>
          <a:p>
            <a:pPr marL="316865">
              <a:lnSpc>
                <a:spcPts val="1810"/>
              </a:lnSpc>
            </a:pPr>
            <a:r>
              <a:rPr spc="-20" dirty="0">
                <a:latin typeface="Times New Roman" panose="02020603050405020304" pitchFamily="18" charset="0"/>
                <a:cs typeface="Times New Roman" panose="02020603050405020304" pitchFamily="18" charset="0"/>
              </a:rPr>
              <a:t>DEPARTMENT</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COMPUTER</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ENGINEERING,</a:t>
            </a:r>
          </a:p>
          <a:p>
            <a:pPr marL="316865">
              <a:lnSpc>
                <a:spcPct val="100000"/>
              </a:lnSpc>
            </a:pPr>
            <a:r>
              <a:rPr spc="-10" dirty="0">
                <a:latin typeface="Times New Roman" panose="02020603050405020304" pitchFamily="18" charset="0"/>
                <a:cs typeface="Times New Roman" panose="02020603050405020304" pitchFamily="18" charset="0"/>
              </a:rPr>
              <a:t>*Proprietary</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material</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4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SILVER</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OAK</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UNIVERSITY</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0" dirty="0"/>
              <a:t>10-09-2025</a:t>
            </a:r>
          </a:p>
        </p:txBody>
      </p:sp>
      <p:sp>
        <p:nvSpPr>
          <p:cNvPr id="6" name="object 6"/>
          <p:cNvSpPr txBox="1"/>
          <p:nvPr/>
        </p:nvSpPr>
        <p:spPr>
          <a:xfrm>
            <a:off x="11406733" y="6466777"/>
            <a:ext cx="102870" cy="156068"/>
          </a:xfrm>
          <a:prstGeom prst="rect">
            <a:avLst/>
          </a:prstGeom>
        </p:spPr>
        <p:txBody>
          <a:bodyPr vert="horz" wrap="square" lIns="0" tIns="0" rIns="0" bIns="0" rtlCol="0">
            <a:spAutoFit/>
          </a:bodyPr>
          <a:lstStyle/>
          <a:p>
            <a:pPr marL="12700">
              <a:lnSpc>
                <a:spcPts val="1240"/>
              </a:lnSpc>
            </a:pPr>
            <a:r>
              <a:rPr lang="en-IN" sz="1200" spc="-50" dirty="0">
                <a:solidFill>
                  <a:srgbClr val="888888"/>
                </a:solidFill>
                <a:latin typeface="Calibri"/>
                <a:cs typeface="Calibri"/>
              </a:rPr>
              <a:t>6</a:t>
            </a:r>
            <a:endParaRPr sz="1200" dirty="0">
              <a:latin typeface="Calibri"/>
              <a:cs typeface="Calibri"/>
            </a:endParaRPr>
          </a:p>
        </p:txBody>
      </p:sp>
      <p:sp>
        <p:nvSpPr>
          <p:cNvPr id="3" name="object 3"/>
          <p:cNvSpPr txBox="1"/>
          <p:nvPr/>
        </p:nvSpPr>
        <p:spPr>
          <a:xfrm>
            <a:off x="1418590" y="2286000"/>
            <a:ext cx="9988143" cy="2782813"/>
          </a:xfrm>
          <a:prstGeom prst="rect">
            <a:avLst/>
          </a:prstGeom>
        </p:spPr>
        <p:txBody>
          <a:bodyPr vert="horz" wrap="square" lIns="0" tIns="12700" rIns="0" bIns="0"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Email header analysis is widely used in phishing detection and forensic tracing. While SPF, DKIM, and DMARC provide sender authentication, they can still be bypassed if misconfigured, leaving gaps in protection.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Open-source tools like </a:t>
            </a:r>
            <a:r>
              <a:rPr lang="en-US" sz="2000" dirty="0" err="1">
                <a:latin typeface="Times New Roman" panose="02020603050405020304" pitchFamily="18" charset="0"/>
                <a:cs typeface="Times New Roman" panose="02020603050405020304" pitchFamily="18" charset="0"/>
              </a:rPr>
              <a:t>dmarcian</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MXToolbox</a:t>
            </a:r>
            <a:r>
              <a:rPr lang="en-US" sz="2000" dirty="0">
                <a:latin typeface="Times New Roman" panose="02020603050405020304" pitchFamily="18" charset="0"/>
                <a:cs typeface="Times New Roman" panose="02020603050405020304" pitchFamily="18" charset="0"/>
              </a:rPr>
              <a:t> offer DNS record lookups but lack automated spoof detection, limiting their ability to catch advanced attacks.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Research shows that combining header checks with behavioral and linguistic analysis greatly improves the accuracy of phishing and impersonation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5701" y="740161"/>
            <a:ext cx="7020597" cy="695960"/>
          </a:xfrm>
          <a:prstGeom prst="rect">
            <a:avLst/>
          </a:prstGeom>
        </p:spPr>
        <p:txBody>
          <a:bodyPr vert="horz" wrap="square" lIns="0" tIns="12700" rIns="0" bIns="0" rtlCol="0">
            <a:spAutoFit/>
          </a:bodyPr>
          <a:lstStyle/>
          <a:p>
            <a:pPr marL="2362835">
              <a:lnSpc>
                <a:spcPct val="100000"/>
              </a:lnSpc>
              <a:spcBef>
                <a:spcPts val="100"/>
              </a:spcBef>
            </a:pPr>
            <a:r>
              <a:rPr lang="en-US" b="1" spc="-10" dirty="0">
                <a:latin typeface="Times New Roman" panose="02020603050405020304" pitchFamily="18" charset="0"/>
                <a:cs typeface="Times New Roman" panose="02020603050405020304" pitchFamily="18" charset="0"/>
              </a:rPr>
              <a:t>O</a:t>
            </a:r>
            <a:r>
              <a:rPr b="1" spc="-10" dirty="0">
                <a:latin typeface="Times New Roman" panose="02020603050405020304" pitchFamily="18" charset="0"/>
                <a:cs typeface="Times New Roman" panose="02020603050405020304" pitchFamily="18" charset="0"/>
              </a:rPr>
              <a:t>bjectives</a:t>
            </a:r>
          </a:p>
        </p:txBody>
      </p:sp>
      <p:sp>
        <p:nvSpPr>
          <p:cNvPr id="4" name="object 4"/>
          <p:cNvSpPr txBox="1">
            <a:spLocks noGrp="1"/>
          </p:cNvSpPr>
          <p:nvPr>
            <p:ph type="ftr" sz="quarter" idx="5"/>
          </p:nvPr>
        </p:nvSpPr>
        <p:spPr>
          <a:prstGeom prst="rect">
            <a:avLst/>
          </a:prstGeom>
        </p:spPr>
        <p:txBody>
          <a:bodyPr vert="horz" wrap="square" lIns="0" tIns="51018" rIns="0" bIns="0" rtlCol="0">
            <a:spAutoFit/>
          </a:bodyPr>
          <a:lstStyle/>
          <a:p>
            <a:pPr marL="226695">
              <a:lnSpc>
                <a:spcPts val="1810"/>
              </a:lnSpc>
            </a:pPr>
            <a:r>
              <a:rPr spc="-20" dirty="0"/>
              <a:t>DEPARTMENT</a:t>
            </a:r>
            <a:r>
              <a:rPr spc="-30" dirty="0"/>
              <a:t> </a:t>
            </a:r>
            <a:r>
              <a:rPr dirty="0"/>
              <a:t>OF</a:t>
            </a:r>
            <a:r>
              <a:rPr spc="-30" dirty="0"/>
              <a:t> </a:t>
            </a:r>
            <a:r>
              <a:rPr dirty="0"/>
              <a:t>COMPUTER</a:t>
            </a:r>
            <a:r>
              <a:rPr spc="-25" dirty="0"/>
              <a:t> </a:t>
            </a:r>
            <a:r>
              <a:rPr spc="-10" dirty="0"/>
              <a:t>ENGINEERING,</a:t>
            </a:r>
          </a:p>
          <a:p>
            <a:pPr marL="226695">
              <a:lnSpc>
                <a:spcPct val="100000"/>
              </a:lnSpc>
            </a:pPr>
            <a:r>
              <a:rPr spc="-10" dirty="0"/>
              <a:t>*Proprietary</a:t>
            </a:r>
            <a:r>
              <a:rPr spc="-45" dirty="0"/>
              <a:t> </a:t>
            </a:r>
            <a:r>
              <a:rPr dirty="0"/>
              <a:t>material</a:t>
            </a:r>
            <a:r>
              <a:rPr spc="-45" dirty="0"/>
              <a:t> </a:t>
            </a:r>
            <a:r>
              <a:rPr dirty="0"/>
              <a:t>of</a:t>
            </a:r>
            <a:r>
              <a:rPr spc="-45" dirty="0"/>
              <a:t> </a:t>
            </a:r>
            <a:r>
              <a:rPr spc="-20" dirty="0"/>
              <a:t>SILVER</a:t>
            </a:r>
            <a:r>
              <a:rPr spc="-45" dirty="0"/>
              <a:t> </a:t>
            </a:r>
            <a:r>
              <a:rPr dirty="0"/>
              <a:t>OAK</a:t>
            </a:r>
            <a:r>
              <a:rPr spc="-45" dirty="0"/>
              <a:t> </a:t>
            </a:r>
            <a:r>
              <a:rPr spc="-10" dirty="0"/>
              <a:t>UNIVERSITY</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0" dirty="0"/>
              <a:t>10-09-2025</a:t>
            </a:r>
          </a:p>
        </p:txBody>
      </p:sp>
      <p:sp>
        <p:nvSpPr>
          <p:cNvPr id="6" name="object 6"/>
          <p:cNvSpPr txBox="1"/>
          <p:nvPr/>
        </p:nvSpPr>
        <p:spPr>
          <a:xfrm>
            <a:off x="11430000" y="6466777"/>
            <a:ext cx="102870" cy="156068"/>
          </a:xfrm>
          <a:prstGeom prst="rect">
            <a:avLst/>
          </a:prstGeom>
        </p:spPr>
        <p:txBody>
          <a:bodyPr vert="horz" wrap="square" lIns="0" tIns="0" rIns="0" bIns="0" rtlCol="0">
            <a:spAutoFit/>
          </a:bodyPr>
          <a:lstStyle/>
          <a:p>
            <a:pPr marL="12700">
              <a:lnSpc>
                <a:spcPts val="1240"/>
              </a:lnSpc>
            </a:pPr>
            <a:r>
              <a:rPr lang="en-IN" sz="1200" spc="-50" dirty="0">
                <a:solidFill>
                  <a:srgbClr val="888888"/>
                </a:solidFill>
                <a:latin typeface="Calibri"/>
                <a:cs typeface="Calibri"/>
              </a:rPr>
              <a:t>7</a:t>
            </a:r>
            <a:endParaRPr sz="1200" dirty="0">
              <a:latin typeface="Calibri"/>
              <a:cs typeface="Calibri"/>
            </a:endParaRPr>
          </a:p>
        </p:txBody>
      </p:sp>
      <p:sp>
        <p:nvSpPr>
          <p:cNvPr id="3" name="object 3"/>
          <p:cNvSpPr txBox="1"/>
          <p:nvPr/>
        </p:nvSpPr>
        <p:spPr>
          <a:xfrm>
            <a:off x="1418590" y="1631488"/>
            <a:ext cx="9988143" cy="4629472"/>
          </a:xfrm>
          <a:prstGeom prst="rect">
            <a:avLst/>
          </a:prstGeom>
        </p:spPr>
        <p:txBody>
          <a:bodyPr vert="horz" wrap="square" lIns="0" tIns="12700" rIns="0" bIns="0"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spoof checker tool to analyze email headers and validate SPF, DKIM, and DMARC records.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the tool to detect impersonation attempts using sender text patterns and common phishing indicators.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automated reporting with clear classification of emails as “legit” or “spoofed,” including potential malicious links or attachments.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 Chrome extension for quick, one-click access, eliminating the need for manual copy-pasting of headers.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the system modularly to allow future integration with machine learning models and enterprise email gateways.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4226" y="322569"/>
            <a:ext cx="7856869" cy="689932"/>
          </a:xfrm>
          <a:prstGeom prst="rect">
            <a:avLst/>
          </a:prstGeom>
        </p:spPr>
        <p:txBody>
          <a:bodyPr vert="horz" wrap="square" lIns="0" tIns="12700" rIns="0" bIns="0" rtlCol="0">
            <a:spAutoFit/>
          </a:bodyPr>
          <a:lstStyle/>
          <a:p>
            <a:pPr marL="12700">
              <a:lnSpc>
                <a:spcPct val="100000"/>
              </a:lnSpc>
              <a:spcBef>
                <a:spcPts val="100"/>
              </a:spcBef>
            </a:pPr>
            <a:r>
              <a:rPr b="1" spc="-10" dirty="0">
                <a:latin typeface="Times New Roman" panose="02020603050405020304" pitchFamily="18" charset="0"/>
                <a:cs typeface="Times New Roman" panose="02020603050405020304" pitchFamily="18" charset="0"/>
              </a:rPr>
              <a:t>Required</a:t>
            </a:r>
            <a:r>
              <a:rPr b="1" spc="-145" dirty="0">
                <a:latin typeface="Times New Roman" panose="02020603050405020304" pitchFamily="18" charset="0"/>
                <a:cs typeface="Times New Roman" panose="02020603050405020304" pitchFamily="18" charset="0"/>
              </a:rPr>
              <a:t> </a:t>
            </a:r>
            <a:r>
              <a:rPr b="1" spc="-70" dirty="0">
                <a:latin typeface="Times New Roman" panose="02020603050405020304" pitchFamily="18" charset="0"/>
                <a:cs typeface="Times New Roman" panose="02020603050405020304" pitchFamily="18" charset="0"/>
              </a:rPr>
              <a:t>Tools</a:t>
            </a:r>
            <a:r>
              <a:rPr b="1" spc="-14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and</a:t>
            </a:r>
            <a:r>
              <a:rPr b="1" spc="-140" dirty="0">
                <a:latin typeface="Times New Roman" panose="02020603050405020304" pitchFamily="18" charset="0"/>
                <a:cs typeface="Times New Roman" panose="02020603050405020304" pitchFamily="18" charset="0"/>
              </a:rPr>
              <a:t> </a:t>
            </a:r>
            <a:r>
              <a:rPr b="1" spc="-20" dirty="0">
                <a:latin typeface="Times New Roman" panose="02020603050405020304" pitchFamily="18" charset="0"/>
                <a:cs typeface="Times New Roman" panose="02020603050405020304" pitchFamily="18" charset="0"/>
              </a:rPr>
              <a:t>Technology</a:t>
            </a:r>
          </a:p>
        </p:txBody>
      </p:sp>
      <p:sp>
        <p:nvSpPr>
          <p:cNvPr id="4" name="object 4"/>
          <p:cNvSpPr txBox="1">
            <a:spLocks noGrp="1"/>
          </p:cNvSpPr>
          <p:nvPr>
            <p:ph type="ftr" sz="quarter" idx="5"/>
          </p:nvPr>
        </p:nvSpPr>
        <p:spPr>
          <a:xfrm>
            <a:off x="3121025" y="6148551"/>
            <a:ext cx="5040347" cy="507831"/>
          </a:xfrm>
          <a:prstGeom prst="rect">
            <a:avLst/>
          </a:prstGeom>
        </p:spPr>
        <p:txBody>
          <a:bodyPr vert="horz" wrap="square" lIns="0" tIns="0" rIns="0" bIns="0" rtlCol="0">
            <a:spAutoFit/>
          </a:bodyPr>
          <a:lstStyle/>
          <a:p>
            <a:pPr marL="12700">
              <a:lnSpc>
                <a:spcPts val="1810"/>
              </a:lnSpc>
            </a:pPr>
            <a:r>
              <a:rPr spc="-20" dirty="0">
                <a:latin typeface="Times New Roman" panose="02020603050405020304" pitchFamily="18" charset="0"/>
                <a:cs typeface="Times New Roman" panose="02020603050405020304" pitchFamily="18" charset="0"/>
              </a:rPr>
              <a:t>DEPARTMENT</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COMPUTER</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ENGINEERING,</a:t>
            </a:r>
          </a:p>
          <a:p>
            <a:pPr marL="12700">
              <a:lnSpc>
                <a:spcPct val="100000"/>
              </a:lnSpc>
            </a:pPr>
            <a:r>
              <a:rPr spc="-10" dirty="0">
                <a:latin typeface="Times New Roman" panose="02020603050405020304" pitchFamily="18" charset="0"/>
                <a:cs typeface="Times New Roman" panose="02020603050405020304" pitchFamily="18" charset="0"/>
              </a:rPr>
              <a:t>*Proprietary</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material</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4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SILVER</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OAK</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UNIVERSITY</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0" dirty="0"/>
              <a:t>10-09-2025</a:t>
            </a:r>
          </a:p>
        </p:txBody>
      </p:sp>
      <p:sp>
        <p:nvSpPr>
          <p:cNvPr id="6" name="object 6"/>
          <p:cNvSpPr txBox="1"/>
          <p:nvPr/>
        </p:nvSpPr>
        <p:spPr>
          <a:xfrm>
            <a:off x="11406733" y="6466777"/>
            <a:ext cx="102870" cy="156068"/>
          </a:xfrm>
          <a:prstGeom prst="rect">
            <a:avLst/>
          </a:prstGeom>
        </p:spPr>
        <p:txBody>
          <a:bodyPr vert="horz" wrap="square" lIns="0" tIns="0" rIns="0" bIns="0" rtlCol="0">
            <a:spAutoFit/>
          </a:bodyPr>
          <a:lstStyle/>
          <a:p>
            <a:pPr marL="12700">
              <a:lnSpc>
                <a:spcPts val="1240"/>
              </a:lnSpc>
            </a:pPr>
            <a:r>
              <a:rPr lang="en-IN" sz="1200" spc="-50" dirty="0">
                <a:solidFill>
                  <a:srgbClr val="888888"/>
                </a:solidFill>
                <a:latin typeface="Calibri"/>
                <a:cs typeface="Calibri"/>
              </a:rPr>
              <a:t>8</a:t>
            </a:r>
            <a:endParaRPr sz="1200" dirty="0">
              <a:latin typeface="Calibri"/>
              <a:cs typeface="Calibri"/>
            </a:endParaRPr>
          </a:p>
        </p:txBody>
      </p:sp>
      <p:sp>
        <p:nvSpPr>
          <p:cNvPr id="8" name="Rectangle 2">
            <a:extLst>
              <a:ext uri="{FF2B5EF4-FFF2-40B4-BE49-F238E27FC236}">
                <a16:creationId xmlns:a16="http://schemas.microsoft.com/office/drawing/2014/main" id="{50DF624D-71B0-2C02-6A28-6AD7AEB2963A}"/>
              </a:ext>
            </a:extLst>
          </p:cNvPr>
          <p:cNvSpPr>
            <a:spLocks noChangeArrowheads="1"/>
          </p:cNvSpPr>
          <p:nvPr/>
        </p:nvSpPr>
        <p:spPr bwMode="auto">
          <a:xfrm>
            <a:off x="1418590" y="1101033"/>
            <a:ext cx="998814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latin typeface="Times New Roman" panose="02020603050405020304" pitchFamily="18" charset="0"/>
                <a:cs typeface="Times New Roman" panose="02020603050405020304" pitchFamily="18" charset="0"/>
              </a:rPr>
              <a:t>Programming Language: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Python 3.9+ (backend logic &amp; spoof detection, </a:t>
            </a:r>
            <a:r>
              <a:rPr lang="en-US" sz="2000" dirty="0" err="1">
                <a:latin typeface="Times New Roman" panose="02020603050405020304" pitchFamily="18" charset="0"/>
                <a:cs typeface="Times New Roman" panose="02020603050405020304" pitchFamily="18" charset="0"/>
              </a:rPr>
              <a:t>Pydantic</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JavaScript (Chrome extension development)</a:t>
            </a:r>
          </a:p>
          <a:p>
            <a:r>
              <a:rPr lang="en-US" sz="2000" dirty="0">
                <a:latin typeface="Times New Roman" panose="02020603050405020304" pitchFamily="18" charset="0"/>
                <a:cs typeface="Times New Roman" panose="02020603050405020304" pitchFamily="18" charset="0"/>
              </a:rPr>
              <a:t>HTML &amp; CSS (extension UI design and layout)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Frameworks / APIs:</a:t>
            </a: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FastAPI</a:t>
            </a:r>
            <a:r>
              <a:rPr lang="en-US" sz="2000" dirty="0">
                <a:latin typeface="Times New Roman" panose="02020603050405020304" pitchFamily="18" charset="0"/>
                <a:cs typeface="Times New Roman" panose="02020603050405020304" pitchFamily="18" charset="0"/>
              </a:rPr>
              <a:t> (backend framework for email header analysis)</a:t>
            </a: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Uvicorn</a:t>
            </a:r>
            <a:r>
              <a:rPr lang="en-US" sz="2000" dirty="0">
                <a:latin typeface="Times New Roman" panose="02020603050405020304" pitchFamily="18" charset="0"/>
                <a:cs typeface="Times New Roman" panose="02020603050405020304" pitchFamily="18" charset="0"/>
              </a:rPr>
              <a:t> (ASGI server for running </a:t>
            </a:r>
            <a:r>
              <a:rPr lang="en-US" sz="2000" dirty="0" err="1">
                <a:latin typeface="Times New Roman" panose="02020603050405020304" pitchFamily="18" charset="0"/>
                <a:cs typeface="Times New Roman" panose="02020603050405020304" pitchFamily="18" charset="0"/>
              </a:rPr>
              <a:t>FastAPI</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dnspython</a:t>
            </a:r>
            <a:r>
              <a:rPr lang="en-US" sz="2000" dirty="0">
                <a:latin typeface="Times New Roman" panose="02020603050405020304" pitchFamily="18" charset="0"/>
                <a:cs typeface="Times New Roman" panose="02020603050405020304" pitchFamily="18" charset="0"/>
              </a:rPr>
              <a:t> (DNS record lookups for SPF, DKIM, DMARC)</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Chrome Extensions API (extension development)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BeautifulSoup4 (bs4) – For parsing HTML content in email bodies to detect phishing links.</a:t>
            </a:r>
          </a:p>
          <a:p>
            <a:pPr>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hashlib</a:t>
            </a:r>
            <a:r>
              <a:rPr lang="en-US" sz="2000" dirty="0">
                <a:latin typeface="Times New Roman" panose="02020603050405020304" pitchFamily="18" charset="0"/>
                <a:cs typeface="Times New Roman" panose="02020603050405020304" pitchFamily="18" charset="0"/>
              </a:rPr>
              <a:t> – For generating file hashes to detect malicious attachments.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Development Tools: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 Studio Code (code editor)</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Google Chrome (extension testing and debugging)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5701" y="887985"/>
            <a:ext cx="7020597" cy="695960"/>
          </a:xfrm>
          <a:prstGeom prst="rect">
            <a:avLst/>
          </a:prstGeom>
        </p:spPr>
        <p:txBody>
          <a:bodyPr vert="horz" wrap="square" lIns="0" tIns="12700" rIns="0" bIns="0" rtlCol="0">
            <a:spAutoFit/>
          </a:bodyPr>
          <a:lstStyle/>
          <a:p>
            <a:pPr marL="1334135">
              <a:lnSpc>
                <a:spcPct val="100000"/>
              </a:lnSpc>
              <a:spcBef>
                <a:spcPts val="100"/>
              </a:spcBef>
            </a:pPr>
            <a:r>
              <a:rPr b="1" dirty="0">
                <a:latin typeface="Times New Roman" panose="02020603050405020304" pitchFamily="18" charset="0"/>
                <a:cs typeface="Times New Roman" panose="02020603050405020304" pitchFamily="18" charset="0"/>
              </a:rPr>
              <a:t>Method/</a:t>
            </a:r>
            <a:r>
              <a:rPr b="1" spc="-160" dirty="0">
                <a:latin typeface="Times New Roman" panose="02020603050405020304" pitchFamily="18" charset="0"/>
                <a:cs typeface="Times New Roman" panose="02020603050405020304" pitchFamily="18" charset="0"/>
              </a:rPr>
              <a:t> </a:t>
            </a:r>
            <a:r>
              <a:rPr b="1" spc="-10" dirty="0">
                <a:latin typeface="Times New Roman" panose="02020603050405020304" pitchFamily="18" charset="0"/>
                <a:cs typeface="Times New Roman" panose="02020603050405020304" pitchFamily="18" charset="0"/>
              </a:rPr>
              <a:t>Approach</a:t>
            </a:r>
          </a:p>
        </p:txBody>
      </p:sp>
      <p:sp>
        <p:nvSpPr>
          <p:cNvPr id="4" name="object 4"/>
          <p:cNvSpPr txBox="1">
            <a:spLocks noGrp="1"/>
          </p:cNvSpPr>
          <p:nvPr>
            <p:ph type="ftr" sz="quarter" idx="5"/>
          </p:nvPr>
        </p:nvSpPr>
        <p:spPr>
          <a:prstGeom prst="rect">
            <a:avLst/>
          </a:prstGeom>
        </p:spPr>
        <p:txBody>
          <a:bodyPr vert="horz" wrap="square" lIns="0" tIns="51018" rIns="0" bIns="0" rtlCol="0">
            <a:spAutoFit/>
          </a:bodyPr>
          <a:lstStyle/>
          <a:p>
            <a:pPr marL="542925">
              <a:lnSpc>
                <a:spcPts val="1810"/>
              </a:lnSpc>
            </a:pPr>
            <a:r>
              <a:rPr spc="-20" dirty="0"/>
              <a:t>DEPARTMENT</a:t>
            </a:r>
            <a:r>
              <a:rPr spc="-30" dirty="0"/>
              <a:t> </a:t>
            </a:r>
            <a:r>
              <a:rPr dirty="0"/>
              <a:t>OF</a:t>
            </a:r>
            <a:r>
              <a:rPr spc="-30" dirty="0"/>
              <a:t> </a:t>
            </a:r>
            <a:r>
              <a:rPr dirty="0"/>
              <a:t>COMPUTER</a:t>
            </a:r>
            <a:r>
              <a:rPr spc="-25" dirty="0"/>
              <a:t> </a:t>
            </a:r>
            <a:r>
              <a:rPr spc="-10" dirty="0"/>
              <a:t>ENGINEERING,</a:t>
            </a:r>
          </a:p>
          <a:p>
            <a:pPr marL="542925">
              <a:lnSpc>
                <a:spcPct val="100000"/>
              </a:lnSpc>
            </a:pPr>
            <a:r>
              <a:rPr spc="-10" dirty="0"/>
              <a:t>*Proprietary</a:t>
            </a:r>
            <a:r>
              <a:rPr spc="-45" dirty="0"/>
              <a:t> </a:t>
            </a:r>
            <a:r>
              <a:rPr dirty="0"/>
              <a:t>material</a:t>
            </a:r>
            <a:r>
              <a:rPr spc="-45" dirty="0"/>
              <a:t> </a:t>
            </a:r>
            <a:r>
              <a:rPr dirty="0"/>
              <a:t>of</a:t>
            </a:r>
            <a:r>
              <a:rPr spc="-45" dirty="0"/>
              <a:t> </a:t>
            </a:r>
            <a:r>
              <a:rPr spc="-20" dirty="0"/>
              <a:t>SILVER</a:t>
            </a:r>
            <a:r>
              <a:rPr spc="-45" dirty="0"/>
              <a:t> </a:t>
            </a:r>
            <a:r>
              <a:rPr dirty="0"/>
              <a:t>OAK</a:t>
            </a:r>
            <a:r>
              <a:rPr spc="-45" dirty="0"/>
              <a:t> </a:t>
            </a:r>
            <a:r>
              <a:rPr spc="-10" dirty="0"/>
              <a:t>UNIVERSITY</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20" dirty="0"/>
              <a:t>10-09-2025</a:t>
            </a:r>
          </a:p>
        </p:txBody>
      </p:sp>
      <p:sp>
        <p:nvSpPr>
          <p:cNvPr id="6" name="object 6"/>
          <p:cNvSpPr txBox="1"/>
          <p:nvPr/>
        </p:nvSpPr>
        <p:spPr>
          <a:xfrm>
            <a:off x="11406732" y="6466778"/>
            <a:ext cx="251867" cy="156068"/>
          </a:xfrm>
          <a:prstGeom prst="rect">
            <a:avLst/>
          </a:prstGeom>
        </p:spPr>
        <p:txBody>
          <a:bodyPr vert="horz" wrap="square" lIns="0" tIns="0" rIns="0" bIns="0" rtlCol="0">
            <a:spAutoFit/>
          </a:bodyPr>
          <a:lstStyle/>
          <a:p>
            <a:pPr marL="12700">
              <a:lnSpc>
                <a:spcPts val="1240"/>
              </a:lnSpc>
            </a:pPr>
            <a:r>
              <a:rPr lang="en-IN" sz="1200" spc="-50" dirty="0">
                <a:solidFill>
                  <a:srgbClr val="888888"/>
                </a:solidFill>
                <a:latin typeface="Calibri"/>
                <a:cs typeface="Calibri"/>
              </a:rPr>
              <a:t>9</a:t>
            </a:r>
            <a:endParaRPr sz="1200" dirty="0">
              <a:latin typeface="Calibri"/>
              <a:cs typeface="Calibri"/>
            </a:endParaRPr>
          </a:p>
        </p:txBody>
      </p:sp>
      <p:sp>
        <p:nvSpPr>
          <p:cNvPr id="3" name="object 3"/>
          <p:cNvSpPr txBox="1">
            <a:spLocks noGrp="1"/>
          </p:cNvSpPr>
          <p:nvPr>
            <p:ph type="body" idx="1"/>
          </p:nvPr>
        </p:nvSpPr>
        <p:spPr>
          <a:xfrm>
            <a:off x="1418590" y="1905000"/>
            <a:ext cx="9988142" cy="2727478"/>
          </a:xfrm>
          <a:prstGeom prst="rect">
            <a:avLst/>
          </a:prstGeom>
        </p:spPr>
        <p:txBody>
          <a:bodyPr vert="horz" wrap="square" lIns="0" tIns="12700" rIns="0" bIns="0" rtlCol="0">
            <a:spAutoFit/>
          </a:bodyPr>
          <a:lstStyle/>
          <a:p>
            <a:pPr marL="457200" indent="-4572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Requirement Analysis: Identify gaps in email spoof detection.</a:t>
            </a:r>
          </a:p>
          <a:p>
            <a:pPr marL="457200" indent="-4572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Backend Setup: Build </a:t>
            </a:r>
            <a:r>
              <a:rPr lang="en-IN" sz="2000" dirty="0" err="1">
                <a:latin typeface="Times New Roman" panose="02020603050405020304" pitchFamily="18" charset="0"/>
                <a:cs typeface="Times New Roman" panose="02020603050405020304" pitchFamily="18" charset="0"/>
              </a:rPr>
              <a:t>FastAPI</a:t>
            </a:r>
            <a:r>
              <a:rPr lang="en-IN" sz="2000" dirty="0">
                <a:latin typeface="Times New Roman" panose="02020603050405020304" pitchFamily="18" charset="0"/>
                <a:cs typeface="Times New Roman" panose="02020603050405020304" pitchFamily="18" charset="0"/>
              </a:rPr>
              <a:t> service for header analysis.</a:t>
            </a:r>
          </a:p>
          <a:p>
            <a:pPr marL="457200" indent="-4572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Validation Engine: Check SPF, DKIM, DMARC via DNS lookups.</a:t>
            </a:r>
          </a:p>
          <a:p>
            <a:pPr marL="457200" indent="-4572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Impersonation Detection: Flag suspicious sender patterns.</a:t>
            </a:r>
          </a:p>
          <a:p>
            <a:pPr marL="457200" indent="-4572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Chrome Extension: Enable quick in-browser header checks.</a:t>
            </a:r>
          </a:p>
          <a:p>
            <a:pPr marL="457200" indent="-4572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Testing &amp; Deployment: Validate with real headers and package for local/Docker 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1113</Words>
  <Application>Microsoft Office PowerPoint</Application>
  <PresentationFormat>Widescreen</PresentationFormat>
  <Paragraphs>117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MT</vt:lpstr>
      <vt:lpstr>Calibri</vt:lpstr>
      <vt:lpstr>Times New Roman</vt:lpstr>
      <vt:lpstr>Office Theme</vt:lpstr>
      <vt:lpstr>Minor Project 1010103494</vt:lpstr>
      <vt:lpstr>Index</vt:lpstr>
      <vt:lpstr>Introduction</vt:lpstr>
      <vt:lpstr>Background and Motivation</vt:lpstr>
      <vt:lpstr>Relevance and Importance</vt:lpstr>
      <vt:lpstr>Literature review</vt:lpstr>
      <vt:lpstr>Objectives</vt:lpstr>
      <vt:lpstr>Required Tools and Technology</vt:lpstr>
      <vt:lpstr>Method/ Approach</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Project.pptx</dc:title>
  <dc:creator>hina rathod</dc:creator>
  <cp:lastModifiedBy>vraj patel</cp:lastModifiedBy>
  <cp:revision>11</cp:revision>
  <dcterms:created xsi:type="dcterms:W3CDTF">2025-09-10T14:32:34Z</dcterms:created>
  <dcterms:modified xsi:type="dcterms:W3CDTF">2025-09-13T09:12:46Z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2025-09-10T00:00:00Z</vt:filetime>
  </property>
  <property fmtid="{D5CDD505-2E9C-101B-9397-08002B2CF9AE}" pid="3" name="Creator">
    <vt:lpwstr>Google</vt:lpwstr>
  </property>
  <property fmtid="{D5CDD505-2E9C-101B-9397-08002B2CF9AE}" pid="4" name="LastSaved">
    <vt:filetime>2025-09-10T00:00:00Z</vt:filetime>
  </property>
</Properties>
</file>