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sldIdLst>
    <p:sldId id="260" r:id="rId3"/>
    <p:sldId id="289" r:id="rId4"/>
    <p:sldId id="296" r:id="rId5"/>
    <p:sldId id="297" r:id="rId6"/>
    <p:sldId id="293" r:id="rId7"/>
    <p:sldId id="294" r:id="rId8"/>
    <p:sldId id="298" r:id="rId9"/>
    <p:sldId id="290" r:id="rId10"/>
    <p:sldId id="291" r:id="rId11"/>
    <p:sldId id="29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1" autoAdjust="0"/>
    <p:restoredTop sz="94686" autoAdjust="0"/>
  </p:normalViewPr>
  <p:slideViewPr>
    <p:cSldViewPr snapToGrid="0">
      <p:cViewPr varScale="1">
        <p:scale>
          <a:sx n="81" d="100"/>
          <a:sy n="81" d="100"/>
        </p:scale>
        <p:origin x="542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505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14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" y="6500814"/>
            <a:ext cx="644769" cy="261937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>
            <a:lvl1pPr algn="ctr">
              <a:defRPr>
                <a:cs typeface="+mn-cs"/>
              </a:defRPr>
            </a:lvl1pPr>
          </a:lstStyle>
          <a:p>
            <a:fld id="{D28584D1-E544-4F24-8B10-9CF17474ECB2}" type="slidenum">
              <a:rPr lang="en-MY" smtClean="0"/>
              <a:t>‹#›</a:t>
            </a:fld>
            <a:endParaRPr lang="en-MY"/>
          </a:p>
        </p:txBody>
      </p:sp>
      <p:sp>
        <p:nvSpPr>
          <p:cNvPr id="6" name="Title Placeholder 1"/>
          <p:cNvSpPr txBox="1">
            <a:spLocks/>
          </p:cNvSpPr>
          <p:nvPr/>
        </p:nvSpPr>
        <p:spPr bwMode="auto">
          <a:xfrm>
            <a:off x="2285116" y="44824"/>
            <a:ext cx="985660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F2F2F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F2F2F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F2F2F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F2F2F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F2F2F2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F2F2F2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F2F2F2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F2F2F2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F2F2F2"/>
                </a:solidFill>
                <a:latin typeface="Calibri" pitchFamily="34" charset="0"/>
              </a:defRPr>
            </a:lvl9pPr>
          </a:lstStyle>
          <a:p>
            <a:r>
              <a:rPr lang="en-US" sz="2200" smtClean="0"/>
              <a:t>Click to edit Master title style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91862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53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14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" y="6500814"/>
            <a:ext cx="644769" cy="261937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>
            <a:lvl1pPr algn="ctr">
              <a:defRPr>
                <a:cs typeface="+mn-cs"/>
              </a:defRPr>
            </a:lvl1pPr>
          </a:lstStyle>
          <a:p>
            <a:pPr>
              <a:defRPr/>
            </a:pPr>
            <a:fld id="{96D9D8C4-FC7D-49C7-B31A-CC2F82A073A3}" type="slidenum">
              <a:rPr lang="en-MY"/>
              <a:pPr>
                <a:defRPr/>
              </a:pPr>
              <a:t>‹#›</a:t>
            </a:fld>
            <a:endParaRPr lang="en-MY" dirty="0"/>
          </a:p>
        </p:txBody>
      </p:sp>
      <p:sp>
        <p:nvSpPr>
          <p:cNvPr id="5" name="Title Placeholder 1"/>
          <p:cNvSpPr txBox="1">
            <a:spLocks/>
          </p:cNvSpPr>
          <p:nvPr/>
        </p:nvSpPr>
        <p:spPr bwMode="auto">
          <a:xfrm>
            <a:off x="2285116" y="44824"/>
            <a:ext cx="985660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200" smtClean="0"/>
              <a:t>Click to edit Master title style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8586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0" y="6356372"/>
            <a:ext cx="468884" cy="5016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" y="6500814"/>
            <a:ext cx="644769" cy="261937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>
            <a:lvl1pPr algn="ctr">
              <a:defRPr>
                <a:cs typeface="+mn-cs"/>
              </a:defRPr>
            </a:lvl1pPr>
          </a:lstStyle>
          <a:p>
            <a:pPr>
              <a:defRPr/>
            </a:pPr>
            <a:fld id="{96D9D8C4-FC7D-49C7-B31A-CC2F82A073A3}" type="slidenum">
              <a:rPr lang="en-MY"/>
              <a:pPr>
                <a:defRPr/>
              </a:pPr>
              <a:t>‹#›</a:t>
            </a:fld>
            <a:endParaRPr lang="en-MY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2285116" y="44824"/>
            <a:ext cx="985660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85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28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" y="6500814"/>
            <a:ext cx="644769" cy="261937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>
            <a:lvl1pPr algn="ctr">
              <a:defRPr>
                <a:cs typeface="+mn-cs"/>
              </a:defRPr>
            </a:lvl1pPr>
          </a:lstStyle>
          <a:p>
            <a:pPr>
              <a:defRPr/>
            </a:pPr>
            <a:fld id="{96D9D8C4-FC7D-49C7-B31A-CC2F82A073A3}" type="slidenum">
              <a:rPr lang="en-MY"/>
              <a:pPr>
                <a:defRPr/>
              </a:pPr>
              <a:t>‹#›</a:t>
            </a:fld>
            <a:endParaRPr lang="en-MY" dirty="0"/>
          </a:p>
        </p:txBody>
      </p:sp>
      <p:sp>
        <p:nvSpPr>
          <p:cNvPr id="5" name="Title Placeholder 1"/>
          <p:cNvSpPr txBox="1">
            <a:spLocks/>
          </p:cNvSpPr>
          <p:nvPr/>
        </p:nvSpPr>
        <p:spPr bwMode="auto">
          <a:xfrm>
            <a:off x="2285116" y="44824"/>
            <a:ext cx="985660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200" smtClean="0"/>
              <a:t>Click to edit Master title style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78994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1" y="1600206"/>
            <a:ext cx="5842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601" y="1600206"/>
            <a:ext cx="5842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" y="6500814"/>
            <a:ext cx="644769" cy="261937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>
            <a:lvl1pPr algn="ctr">
              <a:defRPr>
                <a:cs typeface="+mn-cs"/>
              </a:defRPr>
            </a:lvl1pPr>
          </a:lstStyle>
          <a:p>
            <a:pPr>
              <a:defRPr/>
            </a:pPr>
            <a:fld id="{96D9D8C4-FC7D-49C7-B31A-CC2F82A073A3}" type="slidenum">
              <a:rPr lang="en-MY"/>
              <a:pPr>
                <a:defRPr/>
              </a:pPr>
              <a:t>‹#›</a:t>
            </a:fld>
            <a:endParaRPr lang="en-MY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2285116" y="44824"/>
            <a:ext cx="985660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000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" y="6500814"/>
            <a:ext cx="644769" cy="261937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>
            <a:lvl1pPr algn="ctr">
              <a:defRPr>
                <a:cs typeface="+mn-cs"/>
              </a:defRPr>
            </a:lvl1pPr>
          </a:lstStyle>
          <a:p>
            <a:pPr>
              <a:defRPr/>
            </a:pPr>
            <a:fld id="{96D9D8C4-FC7D-49C7-B31A-CC2F82A073A3}" type="slidenum">
              <a:rPr lang="en-MY"/>
              <a:pPr>
                <a:defRPr/>
              </a:pPr>
              <a:t>‹#›</a:t>
            </a:fld>
            <a:endParaRPr lang="en-MY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2285116" y="44824"/>
            <a:ext cx="985660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015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7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73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" y="6500814"/>
            <a:ext cx="644769" cy="261937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>
            <a:lvl1pPr algn="ctr">
              <a:defRPr>
                <a:cs typeface="+mn-cs"/>
              </a:defRPr>
            </a:lvl1pPr>
          </a:lstStyle>
          <a:p>
            <a:pPr>
              <a:defRPr/>
            </a:pPr>
            <a:fld id="{96D9D8C4-FC7D-49C7-B31A-CC2F82A073A3}" type="slidenum">
              <a:rPr lang="en-MY"/>
              <a:pPr>
                <a:defRPr/>
              </a:pPr>
              <a:t>‹#›</a:t>
            </a:fld>
            <a:endParaRPr lang="en-MY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2285116" y="44824"/>
            <a:ext cx="985660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008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7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73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1" y="6500814"/>
            <a:ext cx="644769" cy="261937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>
            <a:lvl1pPr algn="ctr">
              <a:defRPr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D9D8C4-FC7D-49C7-B31A-CC2F82A073A3}" type="slidenum">
              <a:rPr kumimoji="0" lang="en-MY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MY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2285116" y="44824"/>
            <a:ext cx="985660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6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4011084" cy="79208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1124744"/>
            <a:ext cx="6815666" cy="50014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916832"/>
            <a:ext cx="4011084" cy="42093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7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73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" y="6500814"/>
            <a:ext cx="644769" cy="261937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>
            <a:lvl1pPr algn="ctr">
              <a:defRPr>
                <a:cs typeface="+mn-cs"/>
              </a:defRPr>
            </a:lvl1pPr>
          </a:lstStyle>
          <a:p>
            <a:pPr>
              <a:defRPr/>
            </a:pPr>
            <a:fld id="{96D9D8C4-FC7D-49C7-B31A-CC2F82A073A3}" type="slidenum">
              <a:rPr lang="en-MY"/>
              <a:pPr>
                <a:defRPr/>
              </a:pPr>
              <a:t>‹#›</a:t>
            </a:fld>
            <a:endParaRPr lang="en-MY" dirty="0"/>
          </a:p>
        </p:txBody>
      </p:sp>
      <p:sp>
        <p:nvSpPr>
          <p:cNvPr id="9" name="Title Placeholder 1"/>
          <p:cNvSpPr txBox="1">
            <a:spLocks/>
          </p:cNvSpPr>
          <p:nvPr/>
        </p:nvSpPr>
        <p:spPr bwMode="auto">
          <a:xfrm>
            <a:off x="2285116" y="44824"/>
            <a:ext cx="985660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200" smtClean="0"/>
              <a:t>Click to edit Master title style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59057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1124744"/>
            <a:ext cx="7315200" cy="3602831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7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73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1" y="6500814"/>
            <a:ext cx="644769" cy="261937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>
            <a:lvl1pPr algn="ctr">
              <a:defRPr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D9D8C4-FC7D-49C7-B31A-CC2F82A073A3}" type="slidenum">
              <a:rPr kumimoji="0" lang="en-MY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MY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9" name="Title Placeholder 1"/>
          <p:cNvSpPr txBox="1">
            <a:spLocks/>
          </p:cNvSpPr>
          <p:nvPr/>
        </p:nvSpPr>
        <p:spPr bwMode="auto">
          <a:xfrm>
            <a:off x="2285116" y="44824"/>
            <a:ext cx="985660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200" smtClean="0"/>
              <a:t>Click to edit Master title style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94354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7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73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1" y="6481764"/>
            <a:ext cx="644769" cy="261937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>
            <a:lvl1pPr algn="ctr">
              <a:defRPr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D9D8C4-FC7D-49C7-B31A-CC2F82A073A3}" type="slidenum">
              <a:rPr kumimoji="0" lang="en-MY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MY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2285116" y="44824"/>
            <a:ext cx="985660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175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" y="6500814"/>
            <a:ext cx="644769" cy="261937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>
            <a:lvl1pPr algn="ctr">
              <a:defRPr>
                <a:cs typeface="+mn-cs"/>
              </a:defRPr>
            </a:lvl1pPr>
          </a:lstStyle>
          <a:p>
            <a:fld id="{D28584D1-E544-4F24-8B10-9CF17474ECB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3620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403" y="1124744"/>
            <a:ext cx="11284862" cy="50014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7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73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1" y="6500814"/>
            <a:ext cx="644769" cy="261937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>
            <a:lvl1pPr algn="ctr">
              <a:defRPr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D9D8C4-FC7D-49C7-B31A-CC2F82A073A3}" type="slidenum">
              <a:rPr kumimoji="0" lang="en-MY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MY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2285116" y="44824"/>
            <a:ext cx="985660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911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8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" y="6500814"/>
            <a:ext cx="644769" cy="261937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>
            <a:lvl1pPr algn="ctr">
              <a:defRPr>
                <a:cs typeface="+mn-cs"/>
              </a:defRPr>
            </a:lvl1pPr>
          </a:lstStyle>
          <a:p>
            <a:fld id="{D28584D1-E544-4F24-8B10-9CF17474ECB2}" type="slidenum">
              <a:rPr lang="en-MY" smtClean="0"/>
              <a:t>‹#›</a:t>
            </a:fld>
            <a:endParaRPr lang="en-MY"/>
          </a:p>
        </p:txBody>
      </p:sp>
      <p:sp>
        <p:nvSpPr>
          <p:cNvPr id="5" name="Title Placeholder 1"/>
          <p:cNvSpPr txBox="1">
            <a:spLocks/>
          </p:cNvSpPr>
          <p:nvPr/>
        </p:nvSpPr>
        <p:spPr bwMode="auto">
          <a:xfrm>
            <a:off x="2285116" y="44824"/>
            <a:ext cx="985660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rgbClr val="F2F2F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F2F2F2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F2F2F2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F2F2F2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F2F2F2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F2F2F2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F2F2F2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F2F2F2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rgbClr val="F2F2F2"/>
                </a:solidFill>
                <a:latin typeface="Calibri" pitchFamily="34" charset="0"/>
              </a:defRPr>
            </a:lvl9pPr>
          </a:lstStyle>
          <a:p>
            <a:r>
              <a:rPr lang="en-US" sz="2200" smtClean="0"/>
              <a:t>Click to edit Master title style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11753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" y="6500814"/>
            <a:ext cx="644769" cy="261937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>
            <a:lvl1pPr algn="ctr">
              <a:defRPr>
                <a:cs typeface="+mn-cs"/>
              </a:defRPr>
            </a:lvl1pPr>
          </a:lstStyle>
          <a:p>
            <a:fld id="{D28584D1-E544-4F24-8B10-9CF17474ECB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287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2285116" y="44824"/>
            <a:ext cx="985660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570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350108" y="1277941"/>
            <a:ext cx="10587892" cy="4721225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5115" y="44624"/>
            <a:ext cx="9845339" cy="1008112"/>
          </a:xfrm>
        </p:spPr>
        <p:txBody>
          <a:bodyPr>
            <a:normAutofit/>
          </a:bodyPr>
          <a:lstStyle>
            <a:lvl1pPr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" y="6500814"/>
            <a:ext cx="644769" cy="261937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>
            <a:lvl1pPr algn="ctr">
              <a:defRPr>
                <a:cs typeface="+mn-cs"/>
              </a:defRPr>
            </a:lvl1pPr>
          </a:lstStyle>
          <a:p>
            <a:fld id="{D28584D1-E544-4F24-8B10-9CF17474ECB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5989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8516" y="1733551"/>
            <a:ext cx="4839275" cy="3732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5412" y="1733551"/>
            <a:ext cx="4841230" cy="3732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" y="6500814"/>
            <a:ext cx="644769" cy="261937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>
            <a:lvl1pPr algn="ctr">
              <a:defRPr>
                <a:cs typeface="+mn-cs"/>
              </a:defRPr>
            </a:lvl1pPr>
          </a:lstStyle>
          <a:p>
            <a:fld id="{D28584D1-E544-4F24-8B10-9CF17474ECB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977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116" y="44624"/>
            <a:ext cx="9837401" cy="10081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08516" y="1733551"/>
            <a:ext cx="4839275" cy="373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035412" y="1733551"/>
            <a:ext cx="4841230" cy="3732213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online image</a:t>
            </a:r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" y="6500814"/>
            <a:ext cx="644769" cy="261937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>
            <a:lvl1pPr algn="ctr">
              <a:defRPr>
                <a:cs typeface="+mn-cs"/>
              </a:defRPr>
            </a:lvl1pPr>
          </a:lstStyle>
          <a:p>
            <a:fld id="{D28584D1-E544-4F24-8B10-9CF17474ECB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323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115" y="44624"/>
            <a:ext cx="9837401" cy="10081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14374" y="1733551"/>
            <a:ext cx="4839275" cy="373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041278" y="1733551"/>
            <a:ext cx="4841228" cy="3732213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" y="6500814"/>
            <a:ext cx="644769" cy="261937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>
            <a:lvl1pPr algn="ctr">
              <a:defRPr>
                <a:cs typeface="+mn-cs"/>
              </a:defRPr>
            </a:lvl1pPr>
          </a:lstStyle>
          <a:p>
            <a:fld id="{D28584D1-E544-4F24-8B10-9CF17474ECB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9743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285115" y="44824"/>
            <a:ext cx="9869742" cy="990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0243" name="Title Placeholder 1"/>
          <p:cNvSpPr>
            <a:spLocks noGrp="1"/>
          </p:cNvSpPr>
          <p:nvPr>
            <p:ph type="title"/>
          </p:nvPr>
        </p:nvSpPr>
        <p:spPr bwMode="auto">
          <a:xfrm>
            <a:off x="2285116" y="44824"/>
            <a:ext cx="985660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4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219200"/>
            <a:ext cx="10972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" y="6500814"/>
            <a:ext cx="644769" cy="261937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>
            <a:lvl1pPr algn="ctr">
              <a:defRPr>
                <a:cs typeface="+mn-cs"/>
              </a:defRPr>
            </a:lvl1pPr>
          </a:lstStyle>
          <a:p>
            <a:fld id="{D28584D1-E544-4F24-8B10-9CF17474ECB2}" type="slidenum">
              <a:rPr lang="en-MY" smtClean="0"/>
              <a:t>‹#›</a:t>
            </a:fld>
            <a:endParaRPr lang="en-MY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8110" y="299629"/>
            <a:ext cx="2038380" cy="52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2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200" kern="1200">
          <a:solidFill>
            <a:srgbClr val="F2F2F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200">
          <a:solidFill>
            <a:srgbClr val="F2F2F2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200">
          <a:solidFill>
            <a:srgbClr val="F2F2F2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200">
          <a:solidFill>
            <a:srgbClr val="F2F2F2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200">
          <a:solidFill>
            <a:srgbClr val="F2F2F2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200">
          <a:solidFill>
            <a:srgbClr val="F2F2F2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200">
          <a:solidFill>
            <a:srgbClr val="F2F2F2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200">
          <a:solidFill>
            <a:srgbClr val="F2F2F2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200">
          <a:solidFill>
            <a:srgbClr val="F2F2F2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" y="6500814"/>
            <a:ext cx="644769" cy="261937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>
            <a:lvl1pPr algn="ctr">
              <a:defRPr>
                <a:cs typeface="+mn-cs"/>
              </a:defRPr>
            </a:lvl1pPr>
          </a:lstStyle>
          <a:p>
            <a:pPr>
              <a:defRPr/>
            </a:pPr>
            <a:fld id="{96D9D8C4-FC7D-49C7-B31A-CC2F82A073A3}" type="slidenum">
              <a:rPr lang="en-MY"/>
              <a:pPr>
                <a:defRPr/>
              </a:pPr>
              <a:t>‹#›</a:t>
            </a:fld>
            <a:endParaRPr lang="en-MY" dirty="0"/>
          </a:p>
        </p:txBody>
      </p:sp>
      <p:sp>
        <p:nvSpPr>
          <p:cNvPr id="6" name="Rectangle 5"/>
          <p:cNvSpPr/>
          <p:nvPr/>
        </p:nvSpPr>
        <p:spPr>
          <a:xfrm>
            <a:off x="2285115" y="44824"/>
            <a:ext cx="9869742" cy="990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2285116" y="44824"/>
            <a:ext cx="985660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8110" y="299629"/>
            <a:ext cx="2038380" cy="52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3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2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82" y="1310447"/>
            <a:ext cx="11262637" cy="3563110"/>
          </a:xfrm>
        </p:spPr>
        <p:txBody>
          <a:bodyPr/>
          <a:lstStyle/>
          <a:p>
            <a:pPr lvl="0" algn="just">
              <a:lnSpc>
                <a:spcPct val="150000"/>
              </a:lnSpc>
            </a:pPr>
            <a:r>
              <a:rPr lang="en-MY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Participants</a:t>
            </a:r>
          </a:p>
          <a:p>
            <a:pPr lvl="1" algn="just">
              <a:lnSpc>
                <a:spcPct val="150000"/>
              </a:lnSpc>
            </a:pPr>
            <a:r>
              <a:rPr lang="en-MY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15 healthy control (HC)</a:t>
            </a:r>
          </a:p>
          <a:p>
            <a:pPr lvl="1" algn="just">
              <a:lnSpc>
                <a:spcPct val="150000"/>
              </a:lnSpc>
            </a:pPr>
            <a:r>
              <a:rPr lang="en-MY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15 depression patients (DEP)</a:t>
            </a:r>
          </a:p>
          <a:p>
            <a:pPr lvl="1" algn="just">
              <a:lnSpc>
                <a:spcPct val="150000"/>
              </a:lnSpc>
            </a:pPr>
            <a:endParaRPr lang="en-MY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</a:pPr>
            <a:r>
              <a:rPr lang="en-MY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Paradigm</a:t>
            </a:r>
          </a:p>
          <a:p>
            <a:pPr lvl="1" algn="just">
              <a:lnSpc>
                <a:spcPct val="150000"/>
              </a:lnSpc>
            </a:pPr>
            <a:r>
              <a:rPr lang="en-MY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30-s pre-task baseline period &gt; 60-s task period &gt; 70-s post-task baseline period</a:t>
            </a:r>
          </a:p>
          <a:p>
            <a:pPr lvl="1" algn="just">
              <a:lnSpc>
                <a:spcPct val="150000"/>
              </a:lnSpc>
            </a:pPr>
            <a:r>
              <a:rPr lang="en-MY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Pre- and post-task baseline: Repeating ABCDE vowels</a:t>
            </a:r>
          </a:p>
          <a:p>
            <a:pPr lvl="1" algn="just">
              <a:lnSpc>
                <a:spcPct val="150000"/>
              </a:lnSpc>
            </a:pPr>
            <a:r>
              <a:rPr lang="en-MY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Task: Letter verbal fluency task (3 letters, 20-s each)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5116" y="44824"/>
            <a:ext cx="9856609" cy="990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Details</a:t>
            </a:r>
            <a:endParaRPr lang="en-MY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43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References</a:t>
            </a:r>
            <a:endParaRPr lang="en-MY" sz="32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82" y="1310447"/>
            <a:ext cx="11262637" cy="193859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MY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Takizawa, R., Fukuda, M., Kawasaki, S., Kasai, K., Mimura, M., Pu, S., . . . Group, J. P. f. P. A. o. N.-I. S. (2014). Neuroimaging-aided differential diagnosis of the depressive state. </a:t>
            </a:r>
            <a:r>
              <a:rPr lang="en-MY" sz="1800" i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Neuroimage</a:t>
            </a:r>
            <a:r>
              <a:rPr lang="en-MY" sz="1800" i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85</a:t>
            </a:r>
            <a:r>
              <a:rPr lang="en-MY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498-507. </a:t>
            </a:r>
          </a:p>
          <a:p>
            <a:pPr algn="just">
              <a:lnSpc>
                <a:spcPct val="150000"/>
              </a:lnSpc>
            </a:pPr>
            <a:endParaRPr lang="en-MY" sz="1800" i="1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67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Processing (1)</a:t>
            </a:r>
            <a:endParaRPr lang="en-MY" sz="32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82" y="1310447"/>
            <a:ext cx="11262637" cy="1938591"/>
          </a:xfrm>
        </p:spPr>
        <p:txBody>
          <a:bodyPr/>
          <a:lstStyle/>
          <a:p>
            <a:pPr lvl="0" algn="just">
              <a:lnSpc>
                <a:spcPct val="150000"/>
              </a:lnSpc>
              <a:buFont typeface="+mj-lt"/>
              <a:buAutoNum type="arabicPeriod"/>
            </a:pPr>
            <a:r>
              <a:rPr lang="en-MY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Excluding noisy </a:t>
            </a:r>
            <a:r>
              <a:rPr lang="en-MY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channels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1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the product of digital </a:t>
            </a:r>
            <a:r>
              <a:rPr lang="en-MY" sz="1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analogue </a:t>
            </a:r>
            <a:r>
              <a:rPr lang="en-MY" sz="1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gains is larger than the threshold set.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MY" sz="14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85813" y="2095312"/>
            <a:ext cx="10620375" cy="4725561"/>
            <a:chOff x="464682" y="1779548"/>
            <a:chExt cx="11330035" cy="5041326"/>
          </a:xfrm>
        </p:grpSpPr>
        <p:grpSp>
          <p:nvGrpSpPr>
            <p:cNvPr id="11" name="Group 10"/>
            <p:cNvGrpSpPr/>
            <p:nvPr/>
          </p:nvGrpSpPr>
          <p:grpSpPr>
            <a:xfrm>
              <a:off x="464682" y="1779548"/>
              <a:ext cx="9069826" cy="5041326"/>
              <a:chOff x="464682" y="1779548"/>
              <a:chExt cx="9069826" cy="5041326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4682" y="1916349"/>
                <a:ext cx="8935031" cy="4791248"/>
              </a:xfrm>
              <a:prstGeom prst="rect">
                <a:avLst/>
              </a:prstGeom>
            </p:spPr>
          </p:pic>
          <p:sp>
            <p:nvSpPr>
              <p:cNvPr id="10" name="Oval 9"/>
              <p:cNvSpPr/>
              <p:nvPr/>
            </p:nvSpPr>
            <p:spPr>
              <a:xfrm>
                <a:off x="6936529" y="1779548"/>
                <a:ext cx="2597979" cy="5041326"/>
              </a:xfrm>
              <a:custGeom>
                <a:avLst/>
                <a:gdLst>
                  <a:gd name="connsiteX0" fmla="*/ 0 w 2669882"/>
                  <a:gd name="connsiteY0" fmla="*/ 2519464 h 5038928"/>
                  <a:gd name="connsiteX1" fmla="*/ 1334941 w 2669882"/>
                  <a:gd name="connsiteY1" fmla="*/ 0 h 5038928"/>
                  <a:gd name="connsiteX2" fmla="*/ 2669882 w 2669882"/>
                  <a:gd name="connsiteY2" fmla="*/ 2519464 h 5038928"/>
                  <a:gd name="connsiteX3" fmla="*/ 1334941 w 2669882"/>
                  <a:gd name="connsiteY3" fmla="*/ 5038928 h 5038928"/>
                  <a:gd name="connsiteX4" fmla="*/ 0 w 2669882"/>
                  <a:gd name="connsiteY4" fmla="*/ 2519464 h 5038928"/>
                  <a:gd name="connsiteX0" fmla="*/ 56043 w 2725925"/>
                  <a:gd name="connsiteY0" fmla="*/ 2453476 h 4972940"/>
                  <a:gd name="connsiteX1" fmla="*/ 683973 w 2725925"/>
                  <a:gd name="connsiteY1" fmla="*/ 0 h 4972940"/>
                  <a:gd name="connsiteX2" fmla="*/ 2725925 w 2725925"/>
                  <a:gd name="connsiteY2" fmla="*/ 2453476 h 4972940"/>
                  <a:gd name="connsiteX3" fmla="*/ 1390984 w 2725925"/>
                  <a:gd name="connsiteY3" fmla="*/ 4972940 h 4972940"/>
                  <a:gd name="connsiteX4" fmla="*/ 56043 w 2725925"/>
                  <a:gd name="connsiteY4" fmla="*/ 2453476 h 4972940"/>
                  <a:gd name="connsiteX0" fmla="*/ 20487 w 2692254"/>
                  <a:gd name="connsiteY0" fmla="*/ 2551938 h 5071402"/>
                  <a:gd name="connsiteX1" fmla="*/ 648417 w 2692254"/>
                  <a:gd name="connsiteY1" fmla="*/ 98462 h 5071402"/>
                  <a:gd name="connsiteX2" fmla="*/ 2007629 w 2692254"/>
                  <a:gd name="connsiteY2" fmla="*/ 685631 h 5071402"/>
                  <a:gd name="connsiteX3" fmla="*/ 2690369 w 2692254"/>
                  <a:gd name="connsiteY3" fmla="*/ 2551938 h 5071402"/>
                  <a:gd name="connsiteX4" fmla="*/ 1355428 w 2692254"/>
                  <a:gd name="connsiteY4" fmla="*/ 5071402 h 5071402"/>
                  <a:gd name="connsiteX5" fmla="*/ 20487 w 2692254"/>
                  <a:gd name="connsiteY5" fmla="*/ 2551938 h 5071402"/>
                  <a:gd name="connsiteX0" fmla="*/ 80348 w 2752115"/>
                  <a:gd name="connsiteY0" fmla="*/ 2468468 h 4987932"/>
                  <a:gd name="connsiteX1" fmla="*/ 210408 w 2752115"/>
                  <a:gd name="connsiteY1" fmla="*/ 385345 h 4987932"/>
                  <a:gd name="connsiteX2" fmla="*/ 708278 w 2752115"/>
                  <a:gd name="connsiteY2" fmla="*/ 14992 h 4987932"/>
                  <a:gd name="connsiteX3" fmla="*/ 2067490 w 2752115"/>
                  <a:gd name="connsiteY3" fmla="*/ 602161 h 4987932"/>
                  <a:gd name="connsiteX4" fmla="*/ 2750230 w 2752115"/>
                  <a:gd name="connsiteY4" fmla="*/ 2468468 h 4987932"/>
                  <a:gd name="connsiteX5" fmla="*/ 1415289 w 2752115"/>
                  <a:gd name="connsiteY5" fmla="*/ 4987932 h 4987932"/>
                  <a:gd name="connsiteX6" fmla="*/ 80348 w 2752115"/>
                  <a:gd name="connsiteY6" fmla="*/ 2468468 h 4987932"/>
                  <a:gd name="connsiteX0" fmla="*/ 281063 w 2952830"/>
                  <a:gd name="connsiteY0" fmla="*/ 2458773 h 4978237"/>
                  <a:gd name="connsiteX1" fmla="*/ 5772 w 2952830"/>
                  <a:gd name="connsiteY1" fmla="*/ 1516293 h 4978237"/>
                  <a:gd name="connsiteX2" fmla="*/ 411123 w 2952830"/>
                  <a:gd name="connsiteY2" fmla="*/ 375650 h 4978237"/>
                  <a:gd name="connsiteX3" fmla="*/ 908993 w 2952830"/>
                  <a:gd name="connsiteY3" fmla="*/ 5297 h 4978237"/>
                  <a:gd name="connsiteX4" fmla="*/ 2268205 w 2952830"/>
                  <a:gd name="connsiteY4" fmla="*/ 592466 h 4978237"/>
                  <a:gd name="connsiteX5" fmla="*/ 2950945 w 2952830"/>
                  <a:gd name="connsiteY5" fmla="*/ 2458773 h 4978237"/>
                  <a:gd name="connsiteX6" fmla="*/ 1616004 w 2952830"/>
                  <a:gd name="connsiteY6" fmla="*/ 4978237 h 4978237"/>
                  <a:gd name="connsiteX7" fmla="*/ 281063 w 2952830"/>
                  <a:gd name="connsiteY7" fmla="*/ 2458773 h 4978237"/>
                  <a:gd name="connsiteX0" fmla="*/ 371997 w 2949496"/>
                  <a:gd name="connsiteY0" fmla="*/ 2392785 h 4978288"/>
                  <a:gd name="connsiteX1" fmla="*/ 2438 w 2949496"/>
                  <a:gd name="connsiteY1" fmla="*/ 1516293 h 4978288"/>
                  <a:gd name="connsiteX2" fmla="*/ 407789 w 2949496"/>
                  <a:gd name="connsiteY2" fmla="*/ 375650 h 4978288"/>
                  <a:gd name="connsiteX3" fmla="*/ 905659 w 2949496"/>
                  <a:gd name="connsiteY3" fmla="*/ 5297 h 4978288"/>
                  <a:gd name="connsiteX4" fmla="*/ 2264871 w 2949496"/>
                  <a:gd name="connsiteY4" fmla="*/ 592466 h 4978288"/>
                  <a:gd name="connsiteX5" fmla="*/ 2947611 w 2949496"/>
                  <a:gd name="connsiteY5" fmla="*/ 2458773 h 4978288"/>
                  <a:gd name="connsiteX6" fmla="*/ 1612670 w 2949496"/>
                  <a:gd name="connsiteY6" fmla="*/ 4978237 h 4978288"/>
                  <a:gd name="connsiteX7" fmla="*/ 371997 w 2949496"/>
                  <a:gd name="connsiteY7" fmla="*/ 2392785 h 4978288"/>
                  <a:gd name="connsiteX0" fmla="*/ 370905 w 2948404"/>
                  <a:gd name="connsiteY0" fmla="*/ 2392785 h 4978288"/>
                  <a:gd name="connsiteX1" fmla="*/ 1346 w 2948404"/>
                  <a:gd name="connsiteY1" fmla="*/ 1516293 h 4978288"/>
                  <a:gd name="connsiteX2" fmla="*/ 406697 w 2948404"/>
                  <a:gd name="connsiteY2" fmla="*/ 375650 h 4978288"/>
                  <a:gd name="connsiteX3" fmla="*/ 904567 w 2948404"/>
                  <a:gd name="connsiteY3" fmla="*/ 5297 h 4978288"/>
                  <a:gd name="connsiteX4" fmla="*/ 2263779 w 2948404"/>
                  <a:gd name="connsiteY4" fmla="*/ 592466 h 4978288"/>
                  <a:gd name="connsiteX5" fmla="*/ 2946519 w 2948404"/>
                  <a:gd name="connsiteY5" fmla="*/ 2458773 h 4978288"/>
                  <a:gd name="connsiteX6" fmla="*/ 1611578 w 2948404"/>
                  <a:gd name="connsiteY6" fmla="*/ 4978237 h 4978288"/>
                  <a:gd name="connsiteX7" fmla="*/ 370905 w 2948404"/>
                  <a:gd name="connsiteY7" fmla="*/ 2392785 h 4978288"/>
                  <a:gd name="connsiteX0" fmla="*/ 371157 w 2948656"/>
                  <a:gd name="connsiteY0" fmla="*/ 2392785 h 5063311"/>
                  <a:gd name="connsiteX1" fmla="*/ 1598 w 2948656"/>
                  <a:gd name="connsiteY1" fmla="*/ 1516293 h 5063311"/>
                  <a:gd name="connsiteX2" fmla="*/ 406949 w 2948656"/>
                  <a:gd name="connsiteY2" fmla="*/ 375650 h 5063311"/>
                  <a:gd name="connsiteX3" fmla="*/ 904819 w 2948656"/>
                  <a:gd name="connsiteY3" fmla="*/ 5297 h 5063311"/>
                  <a:gd name="connsiteX4" fmla="*/ 2264031 w 2948656"/>
                  <a:gd name="connsiteY4" fmla="*/ 592466 h 5063311"/>
                  <a:gd name="connsiteX5" fmla="*/ 2946771 w 2948656"/>
                  <a:gd name="connsiteY5" fmla="*/ 2458773 h 5063311"/>
                  <a:gd name="connsiteX6" fmla="*/ 1611830 w 2948656"/>
                  <a:gd name="connsiteY6" fmla="*/ 4978237 h 5063311"/>
                  <a:gd name="connsiteX7" fmla="*/ 1132814 w 2948656"/>
                  <a:gd name="connsiteY7" fmla="*/ 4278346 h 5063311"/>
                  <a:gd name="connsiteX8" fmla="*/ 371157 w 2948656"/>
                  <a:gd name="connsiteY8" fmla="*/ 2392785 h 5063311"/>
                  <a:gd name="connsiteX0" fmla="*/ 371157 w 2956014"/>
                  <a:gd name="connsiteY0" fmla="*/ 2392785 h 5018932"/>
                  <a:gd name="connsiteX1" fmla="*/ 1598 w 2956014"/>
                  <a:gd name="connsiteY1" fmla="*/ 1516293 h 5018932"/>
                  <a:gd name="connsiteX2" fmla="*/ 406949 w 2956014"/>
                  <a:gd name="connsiteY2" fmla="*/ 375650 h 5018932"/>
                  <a:gd name="connsiteX3" fmla="*/ 904819 w 2956014"/>
                  <a:gd name="connsiteY3" fmla="*/ 5297 h 5018932"/>
                  <a:gd name="connsiteX4" fmla="*/ 2264031 w 2956014"/>
                  <a:gd name="connsiteY4" fmla="*/ 592466 h 5018932"/>
                  <a:gd name="connsiteX5" fmla="*/ 2946771 w 2956014"/>
                  <a:gd name="connsiteY5" fmla="*/ 2458773 h 5018932"/>
                  <a:gd name="connsiteX6" fmla="*/ 2235750 w 2956014"/>
                  <a:gd name="connsiteY6" fmla="*/ 4664845 h 5018932"/>
                  <a:gd name="connsiteX7" fmla="*/ 1611830 w 2956014"/>
                  <a:gd name="connsiteY7" fmla="*/ 4978237 h 5018932"/>
                  <a:gd name="connsiteX8" fmla="*/ 1132814 w 2956014"/>
                  <a:gd name="connsiteY8" fmla="*/ 4278346 h 5018932"/>
                  <a:gd name="connsiteX9" fmla="*/ 371157 w 2956014"/>
                  <a:gd name="connsiteY9" fmla="*/ 2392785 h 5018932"/>
                  <a:gd name="connsiteX0" fmla="*/ 371157 w 2956014"/>
                  <a:gd name="connsiteY0" fmla="*/ 2392785 h 5018932"/>
                  <a:gd name="connsiteX1" fmla="*/ 1598 w 2956014"/>
                  <a:gd name="connsiteY1" fmla="*/ 1516293 h 5018932"/>
                  <a:gd name="connsiteX2" fmla="*/ 406949 w 2956014"/>
                  <a:gd name="connsiteY2" fmla="*/ 375650 h 5018932"/>
                  <a:gd name="connsiteX3" fmla="*/ 904819 w 2956014"/>
                  <a:gd name="connsiteY3" fmla="*/ 5297 h 5018932"/>
                  <a:gd name="connsiteX4" fmla="*/ 2264031 w 2956014"/>
                  <a:gd name="connsiteY4" fmla="*/ 592466 h 5018932"/>
                  <a:gd name="connsiteX5" fmla="*/ 2946771 w 2956014"/>
                  <a:gd name="connsiteY5" fmla="*/ 2458773 h 5018932"/>
                  <a:gd name="connsiteX6" fmla="*/ 2235750 w 2956014"/>
                  <a:gd name="connsiteY6" fmla="*/ 4664845 h 5018932"/>
                  <a:gd name="connsiteX7" fmla="*/ 1611830 w 2956014"/>
                  <a:gd name="connsiteY7" fmla="*/ 4978237 h 5018932"/>
                  <a:gd name="connsiteX8" fmla="*/ 1132814 w 2956014"/>
                  <a:gd name="connsiteY8" fmla="*/ 4278346 h 5018932"/>
                  <a:gd name="connsiteX9" fmla="*/ 371157 w 2956014"/>
                  <a:gd name="connsiteY9" fmla="*/ 2392785 h 5018932"/>
                  <a:gd name="connsiteX0" fmla="*/ 371157 w 2626219"/>
                  <a:gd name="connsiteY0" fmla="*/ 2392785 h 5018932"/>
                  <a:gd name="connsiteX1" fmla="*/ 1598 w 2626219"/>
                  <a:gd name="connsiteY1" fmla="*/ 1516293 h 5018932"/>
                  <a:gd name="connsiteX2" fmla="*/ 406949 w 2626219"/>
                  <a:gd name="connsiteY2" fmla="*/ 375650 h 5018932"/>
                  <a:gd name="connsiteX3" fmla="*/ 904819 w 2626219"/>
                  <a:gd name="connsiteY3" fmla="*/ 5297 h 5018932"/>
                  <a:gd name="connsiteX4" fmla="*/ 2264031 w 2626219"/>
                  <a:gd name="connsiteY4" fmla="*/ 592466 h 5018932"/>
                  <a:gd name="connsiteX5" fmla="*/ 2597979 w 2626219"/>
                  <a:gd name="connsiteY5" fmla="*/ 2543614 h 5018932"/>
                  <a:gd name="connsiteX6" fmla="*/ 2235750 w 2626219"/>
                  <a:gd name="connsiteY6" fmla="*/ 4664845 h 5018932"/>
                  <a:gd name="connsiteX7" fmla="*/ 1611830 w 2626219"/>
                  <a:gd name="connsiteY7" fmla="*/ 4978237 h 5018932"/>
                  <a:gd name="connsiteX8" fmla="*/ 1132814 w 2626219"/>
                  <a:gd name="connsiteY8" fmla="*/ 4278346 h 5018932"/>
                  <a:gd name="connsiteX9" fmla="*/ 371157 w 2626219"/>
                  <a:gd name="connsiteY9" fmla="*/ 2392785 h 5018932"/>
                  <a:gd name="connsiteX0" fmla="*/ 371157 w 2597979"/>
                  <a:gd name="connsiteY0" fmla="*/ 2392785 h 5018932"/>
                  <a:gd name="connsiteX1" fmla="*/ 1598 w 2597979"/>
                  <a:gd name="connsiteY1" fmla="*/ 1516293 h 5018932"/>
                  <a:gd name="connsiteX2" fmla="*/ 406949 w 2597979"/>
                  <a:gd name="connsiteY2" fmla="*/ 375650 h 5018932"/>
                  <a:gd name="connsiteX3" fmla="*/ 904819 w 2597979"/>
                  <a:gd name="connsiteY3" fmla="*/ 5297 h 5018932"/>
                  <a:gd name="connsiteX4" fmla="*/ 2264031 w 2597979"/>
                  <a:gd name="connsiteY4" fmla="*/ 592466 h 5018932"/>
                  <a:gd name="connsiteX5" fmla="*/ 2597979 w 2597979"/>
                  <a:gd name="connsiteY5" fmla="*/ 2543614 h 5018932"/>
                  <a:gd name="connsiteX6" fmla="*/ 2235750 w 2597979"/>
                  <a:gd name="connsiteY6" fmla="*/ 4664845 h 5018932"/>
                  <a:gd name="connsiteX7" fmla="*/ 1611830 w 2597979"/>
                  <a:gd name="connsiteY7" fmla="*/ 4978237 h 5018932"/>
                  <a:gd name="connsiteX8" fmla="*/ 1132814 w 2597979"/>
                  <a:gd name="connsiteY8" fmla="*/ 4278346 h 5018932"/>
                  <a:gd name="connsiteX9" fmla="*/ 371157 w 2597979"/>
                  <a:gd name="connsiteY9" fmla="*/ 2392785 h 5018932"/>
                  <a:gd name="connsiteX0" fmla="*/ 371157 w 2597979"/>
                  <a:gd name="connsiteY0" fmla="*/ 2401254 h 5027401"/>
                  <a:gd name="connsiteX1" fmla="*/ 1598 w 2597979"/>
                  <a:gd name="connsiteY1" fmla="*/ 1524762 h 5027401"/>
                  <a:gd name="connsiteX2" fmla="*/ 406949 w 2597979"/>
                  <a:gd name="connsiteY2" fmla="*/ 384119 h 5027401"/>
                  <a:gd name="connsiteX3" fmla="*/ 904819 w 2597979"/>
                  <a:gd name="connsiteY3" fmla="*/ 13766 h 5027401"/>
                  <a:gd name="connsiteX4" fmla="*/ 1943520 w 2597979"/>
                  <a:gd name="connsiteY4" fmla="*/ 129594 h 5027401"/>
                  <a:gd name="connsiteX5" fmla="*/ 2264031 w 2597979"/>
                  <a:gd name="connsiteY5" fmla="*/ 600935 h 5027401"/>
                  <a:gd name="connsiteX6" fmla="*/ 2597979 w 2597979"/>
                  <a:gd name="connsiteY6" fmla="*/ 2552083 h 5027401"/>
                  <a:gd name="connsiteX7" fmla="*/ 2235750 w 2597979"/>
                  <a:gd name="connsiteY7" fmla="*/ 4673314 h 5027401"/>
                  <a:gd name="connsiteX8" fmla="*/ 1611830 w 2597979"/>
                  <a:gd name="connsiteY8" fmla="*/ 4986706 h 5027401"/>
                  <a:gd name="connsiteX9" fmla="*/ 1132814 w 2597979"/>
                  <a:gd name="connsiteY9" fmla="*/ 4286815 h 5027401"/>
                  <a:gd name="connsiteX10" fmla="*/ 371157 w 2597979"/>
                  <a:gd name="connsiteY10" fmla="*/ 2401254 h 5027401"/>
                  <a:gd name="connsiteX0" fmla="*/ 371157 w 2597979"/>
                  <a:gd name="connsiteY0" fmla="*/ 2415179 h 5041326"/>
                  <a:gd name="connsiteX1" fmla="*/ 1598 w 2597979"/>
                  <a:gd name="connsiteY1" fmla="*/ 1538687 h 5041326"/>
                  <a:gd name="connsiteX2" fmla="*/ 406949 w 2597979"/>
                  <a:gd name="connsiteY2" fmla="*/ 398044 h 5041326"/>
                  <a:gd name="connsiteX3" fmla="*/ 904819 w 2597979"/>
                  <a:gd name="connsiteY3" fmla="*/ 27691 h 5041326"/>
                  <a:gd name="connsiteX4" fmla="*/ 1208230 w 2597979"/>
                  <a:gd name="connsiteY4" fmla="*/ 39825 h 5041326"/>
                  <a:gd name="connsiteX5" fmla="*/ 1943520 w 2597979"/>
                  <a:gd name="connsiteY5" fmla="*/ 143519 h 5041326"/>
                  <a:gd name="connsiteX6" fmla="*/ 2264031 w 2597979"/>
                  <a:gd name="connsiteY6" fmla="*/ 614860 h 5041326"/>
                  <a:gd name="connsiteX7" fmla="*/ 2597979 w 2597979"/>
                  <a:gd name="connsiteY7" fmla="*/ 2566008 h 5041326"/>
                  <a:gd name="connsiteX8" fmla="*/ 2235750 w 2597979"/>
                  <a:gd name="connsiteY8" fmla="*/ 4687239 h 5041326"/>
                  <a:gd name="connsiteX9" fmla="*/ 1611830 w 2597979"/>
                  <a:gd name="connsiteY9" fmla="*/ 5000631 h 5041326"/>
                  <a:gd name="connsiteX10" fmla="*/ 1132814 w 2597979"/>
                  <a:gd name="connsiteY10" fmla="*/ 4300740 h 5041326"/>
                  <a:gd name="connsiteX11" fmla="*/ 371157 w 2597979"/>
                  <a:gd name="connsiteY11" fmla="*/ 2415179 h 5041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97979" h="5041326">
                    <a:moveTo>
                      <a:pt x="371157" y="2415179"/>
                    </a:moveTo>
                    <a:cubicBezTo>
                      <a:pt x="182621" y="1954837"/>
                      <a:pt x="-20079" y="1885874"/>
                      <a:pt x="1598" y="1538687"/>
                    </a:cubicBezTo>
                    <a:cubicBezTo>
                      <a:pt x="23275" y="1191500"/>
                      <a:pt x="292548" y="653019"/>
                      <a:pt x="406949" y="398044"/>
                    </a:cubicBezTo>
                    <a:cubicBezTo>
                      <a:pt x="521350" y="143069"/>
                      <a:pt x="771272" y="87394"/>
                      <a:pt x="904819" y="27691"/>
                    </a:cubicBezTo>
                    <a:cubicBezTo>
                      <a:pt x="1038366" y="-32012"/>
                      <a:pt x="1035113" y="20520"/>
                      <a:pt x="1208230" y="39825"/>
                    </a:cubicBezTo>
                    <a:cubicBezTo>
                      <a:pt x="1381347" y="59130"/>
                      <a:pt x="1754984" y="46109"/>
                      <a:pt x="1943520" y="143519"/>
                    </a:cubicBezTo>
                    <a:cubicBezTo>
                      <a:pt x="2132056" y="240929"/>
                      <a:pt x="2128245" y="226823"/>
                      <a:pt x="2264031" y="614860"/>
                    </a:cubicBezTo>
                    <a:cubicBezTo>
                      <a:pt x="2399817" y="1002897"/>
                      <a:pt x="2514709" y="1902989"/>
                      <a:pt x="2597979" y="2566008"/>
                    </a:cubicBezTo>
                    <a:cubicBezTo>
                      <a:pt x="2520993" y="3257307"/>
                      <a:pt x="2307411" y="4229620"/>
                      <a:pt x="2235750" y="4687239"/>
                    </a:cubicBezTo>
                    <a:cubicBezTo>
                      <a:pt x="2013260" y="5107150"/>
                      <a:pt x="1795653" y="5065047"/>
                      <a:pt x="1611830" y="5000631"/>
                    </a:cubicBezTo>
                    <a:cubicBezTo>
                      <a:pt x="1428007" y="4936215"/>
                      <a:pt x="1339593" y="4731649"/>
                      <a:pt x="1132814" y="4300740"/>
                    </a:cubicBezTo>
                    <a:cubicBezTo>
                      <a:pt x="926035" y="3869831"/>
                      <a:pt x="559693" y="2875521"/>
                      <a:pt x="371157" y="2415179"/>
                    </a:cubicBez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  <a:alpha val="47000"/>
                </a:schemeClr>
              </a:solidFill>
              <a:ln w="571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 dirty="0">
                  <a:solidFill>
                    <a:prstClr val="black"/>
                  </a:solidFill>
                  <a:latin typeface="Bookman Old Style" pitchFamily="18" charset="0"/>
                  <a:cs typeface="Consolas" pitchFamily="49" charset="0"/>
                </a:endParaRPr>
              </a:p>
            </p:txBody>
          </p:sp>
        </p:grpSp>
        <p:sp>
          <p:nvSpPr>
            <p:cNvPr id="13" name="Line Callout 2 12"/>
            <p:cNvSpPr/>
            <p:nvPr/>
          </p:nvSpPr>
          <p:spPr>
            <a:xfrm>
              <a:off x="9947063" y="3037787"/>
              <a:ext cx="1847654" cy="972548"/>
            </a:xfrm>
            <a:prstGeom prst="borderCallout2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These channels are excluded for further analysis</a:t>
              </a:r>
              <a:endParaRPr lang="en-GB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088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Processing (2)</a:t>
            </a:r>
            <a:endParaRPr lang="en-MY" sz="32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82" y="1310447"/>
            <a:ext cx="11262637" cy="1938591"/>
          </a:xfrm>
        </p:spPr>
        <p:txBody>
          <a:bodyPr/>
          <a:lstStyle/>
          <a:p>
            <a:pPr lvl="0" algn="just">
              <a:lnSpc>
                <a:spcPct val="150000"/>
              </a:lnSpc>
              <a:buFont typeface="+mj-lt"/>
              <a:buAutoNum type="arabicPeriod" startAt="2"/>
            </a:pPr>
            <a:r>
              <a:rPr lang="en-MY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Baseline correction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76682" y="3101178"/>
            <a:ext cx="11838636" cy="3756822"/>
            <a:chOff x="337018" y="2406787"/>
            <a:chExt cx="11838636" cy="375682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018" y="2428655"/>
              <a:ext cx="5760000" cy="2939068"/>
            </a:xfrm>
            <a:prstGeom prst="rect">
              <a:avLst/>
            </a:prstGeom>
          </p:spPr>
        </p:pic>
        <p:sp>
          <p:nvSpPr>
            <p:cNvPr id="5" name="Content Placeholder 2"/>
            <p:cNvSpPr txBox="1">
              <a:spLocks/>
            </p:cNvSpPr>
            <p:nvPr/>
          </p:nvSpPr>
          <p:spPr bwMode="auto">
            <a:xfrm>
              <a:off x="337018" y="5722242"/>
              <a:ext cx="5760000" cy="441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r>
                <a:rPr lang="en-MY" sz="18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  <a:endParaRPr lang="en-MY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15654" y="2406787"/>
              <a:ext cx="5760000" cy="2935905"/>
            </a:xfrm>
            <a:prstGeom prst="rect">
              <a:avLst/>
            </a:prstGeom>
          </p:spPr>
        </p:pic>
        <p:sp>
          <p:nvSpPr>
            <p:cNvPr id="8" name="Content Placeholder 2"/>
            <p:cNvSpPr txBox="1">
              <a:spLocks/>
            </p:cNvSpPr>
            <p:nvPr/>
          </p:nvSpPr>
          <p:spPr bwMode="auto">
            <a:xfrm>
              <a:off x="6415654" y="5722242"/>
              <a:ext cx="5760000" cy="441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r>
                <a:rPr lang="en-MY" sz="18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After</a:t>
              </a:r>
              <a:endParaRPr lang="en-MY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65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Processing (3)</a:t>
            </a:r>
            <a:endParaRPr lang="en-MY" sz="32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82" y="1310447"/>
            <a:ext cx="11262637" cy="1938591"/>
          </a:xfrm>
        </p:spPr>
        <p:txBody>
          <a:bodyPr/>
          <a:lstStyle/>
          <a:p>
            <a:pPr lvl="0" algn="just">
              <a:lnSpc>
                <a:spcPct val="150000"/>
              </a:lnSpc>
              <a:buFont typeface="+mj-lt"/>
              <a:buAutoNum type="arabicPeriod" startAt="3"/>
            </a:pPr>
            <a:r>
              <a:rPr lang="en-MY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Moving Average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1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smooth the signals.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1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size of 100 data points (10 s).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MY" sz="14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682" y="3185738"/>
            <a:ext cx="11838636" cy="3672262"/>
            <a:chOff x="176682" y="2934407"/>
            <a:chExt cx="11838636" cy="3672262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176682" y="6165302"/>
              <a:ext cx="5760000" cy="441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r>
                <a:rPr lang="en-MY" sz="18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  <a:endParaRPr lang="en-MY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682" y="2934688"/>
              <a:ext cx="5760000" cy="2935905"/>
            </a:xfrm>
            <a:prstGeom prst="rect">
              <a:avLst/>
            </a:prstGeom>
          </p:spPr>
        </p:pic>
        <p:sp>
          <p:nvSpPr>
            <p:cNvPr id="17" name="Content Placeholder 2"/>
            <p:cNvSpPr txBox="1">
              <a:spLocks/>
            </p:cNvSpPr>
            <p:nvPr/>
          </p:nvSpPr>
          <p:spPr bwMode="auto">
            <a:xfrm>
              <a:off x="6255318" y="6165302"/>
              <a:ext cx="5760000" cy="441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r>
                <a:rPr lang="en-MY" sz="18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After</a:t>
              </a:r>
              <a:endParaRPr lang="en-MY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5318" y="2934407"/>
              <a:ext cx="5760000" cy="29361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472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Processing (4)</a:t>
            </a:r>
            <a:endParaRPr lang="en-MY" sz="32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82" y="1310447"/>
            <a:ext cx="11262637" cy="1938591"/>
          </a:xfrm>
        </p:spPr>
        <p:txBody>
          <a:bodyPr/>
          <a:lstStyle/>
          <a:p>
            <a:pPr lvl="0" algn="just">
              <a:lnSpc>
                <a:spcPct val="150000"/>
              </a:lnSpc>
              <a:buFont typeface="+mj-lt"/>
              <a:buAutoNum type="arabicPeriod" startAt="4"/>
            </a:pPr>
            <a:r>
              <a:rPr lang="en-MY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 </a:t>
            </a:r>
            <a:r>
              <a:rPr lang="en-MY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 </a:t>
            </a:r>
            <a:r>
              <a:rPr lang="en-MY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(PCA)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1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PCA simplifies </a:t>
            </a:r>
            <a:r>
              <a:rPr lang="en-MY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complexity in high-dimensional data while retaining trends and patterns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1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bring out strong patterns in a dataset i.e. to extract principal components.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1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component per channel. There are 52 components but we are using only 4 components.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1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PCA </a:t>
            </a:r>
            <a:r>
              <a:rPr lang="en-MY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MY" sz="1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sometimes have </a:t>
            </a:r>
            <a:r>
              <a:rPr lang="en-MY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little effect on the </a:t>
            </a:r>
            <a:r>
              <a:rPr lang="en-MY" sz="1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results.</a:t>
            </a:r>
            <a:endParaRPr lang="en-MY" sz="14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76682" y="3346598"/>
            <a:ext cx="11838636" cy="3511402"/>
            <a:chOff x="176682" y="3346598"/>
            <a:chExt cx="11838636" cy="3511402"/>
          </a:xfrm>
        </p:grpSpPr>
        <p:sp>
          <p:nvSpPr>
            <p:cNvPr id="11" name="Content Placeholder 2"/>
            <p:cNvSpPr txBox="1">
              <a:spLocks/>
            </p:cNvSpPr>
            <p:nvPr/>
          </p:nvSpPr>
          <p:spPr bwMode="auto">
            <a:xfrm>
              <a:off x="176682" y="6416633"/>
              <a:ext cx="5760000" cy="441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r>
                <a:rPr lang="en-MY" sz="18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  <a:endParaRPr lang="en-MY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Content Placeholder 2"/>
            <p:cNvSpPr txBox="1">
              <a:spLocks/>
            </p:cNvSpPr>
            <p:nvPr/>
          </p:nvSpPr>
          <p:spPr bwMode="auto">
            <a:xfrm>
              <a:off x="6255318" y="6416633"/>
              <a:ext cx="5760000" cy="441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r>
                <a:rPr lang="en-MY" sz="18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After</a:t>
              </a:r>
              <a:endParaRPr lang="en-MY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682" y="3362042"/>
              <a:ext cx="5760000" cy="291069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5318" y="3346598"/>
              <a:ext cx="5760000" cy="2941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313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Processing (5)</a:t>
            </a:r>
            <a:endParaRPr lang="en-MY" sz="32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82" y="1310447"/>
            <a:ext cx="11262637" cy="1938591"/>
          </a:xfrm>
        </p:spPr>
        <p:txBody>
          <a:bodyPr/>
          <a:lstStyle/>
          <a:p>
            <a:pPr lvl="0" algn="just">
              <a:lnSpc>
                <a:spcPct val="150000"/>
              </a:lnSpc>
              <a:buFont typeface="+mj-lt"/>
              <a:buAutoNum type="arabicPeriod" startAt="5"/>
            </a:pPr>
            <a:r>
              <a:rPr lang="en-MY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 and average the channels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1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 </a:t>
            </a:r>
            <a:r>
              <a:rPr lang="en-MY" sz="1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MY" sz="1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regions of interest: </a:t>
            </a:r>
            <a:r>
              <a:rPr lang="en-MY" sz="1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 (Frontal) </a:t>
            </a:r>
            <a:r>
              <a:rPr lang="en-MY" sz="1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MY" sz="1400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 (Left and Right Temporal) </a:t>
            </a:r>
            <a:r>
              <a:rPr lang="en-MY" sz="1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39438" y="3524061"/>
            <a:ext cx="8913124" cy="2670279"/>
            <a:chOff x="1639438" y="3524061"/>
            <a:chExt cx="8913124" cy="267027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9438" y="3524061"/>
              <a:ext cx="8913124" cy="2670279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 rot="21205802">
              <a:off x="2904632" y="4730488"/>
              <a:ext cx="1459217" cy="664965"/>
            </a:xfrm>
            <a:prstGeom prst="roundRect">
              <a:avLst/>
            </a:prstGeom>
            <a:solidFill>
              <a:srgbClr val="92D050">
                <a:alpha val="69000"/>
              </a:srgbClr>
            </a:solidFill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prstClr val="black"/>
                </a:solidFill>
                <a:latin typeface="Bookman Old Style" pitchFamily="18" charset="0"/>
                <a:cs typeface="Consolas" pitchFamily="49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 rot="394198" flipH="1">
              <a:off x="7811911" y="4730488"/>
              <a:ext cx="1459217" cy="664965"/>
            </a:xfrm>
            <a:prstGeom prst="roundRect">
              <a:avLst/>
            </a:prstGeom>
            <a:solidFill>
              <a:srgbClr val="92D050">
                <a:alpha val="69000"/>
              </a:srgbClr>
            </a:solidFill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prstClr val="black"/>
                </a:solidFill>
                <a:latin typeface="Bookman Old Style" pitchFamily="18" charset="0"/>
                <a:cs typeface="Consolas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455920" y="4713443"/>
              <a:ext cx="1239520" cy="579918"/>
            </a:xfrm>
            <a:prstGeom prst="roundRect">
              <a:avLst/>
            </a:prstGeom>
            <a:solidFill>
              <a:srgbClr val="FFC000">
                <a:alpha val="69000"/>
              </a:srgbClr>
            </a:solidFill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prstClr val="black"/>
                </a:solidFill>
                <a:latin typeface="Bookman Old Style" pitchFamily="18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576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Processing (6)</a:t>
            </a:r>
            <a:endParaRPr lang="en-MY" sz="32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82" y="1310447"/>
            <a:ext cx="11262637" cy="1938591"/>
          </a:xfrm>
        </p:spPr>
        <p:txBody>
          <a:bodyPr/>
          <a:lstStyle/>
          <a:p>
            <a:pPr lvl="0" algn="just">
              <a:lnSpc>
                <a:spcPct val="150000"/>
              </a:lnSpc>
              <a:buFont typeface="+mj-lt"/>
              <a:buAutoNum type="arabicPeriod" startAt="6"/>
            </a:pPr>
            <a:r>
              <a:rPr lang="en-MY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MY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 level </a:t>
            </a:r>
            <a:r>
              <a:rPr lang="en-MY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(after group averaging)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1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the signal value at task onset (t = 40 s) to zero by subtracting the signal value at that time point (t = 40 s) from the entire signal.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create fairer comparisons between regions and groups.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MY" sz="14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76682" y="4351582"/>
            <a:ext cx="11838636" cy="2355589"/>
            <a:chOff x="176682" y="4502411"/>
            <a:chExt cx="11838636" cy="2355589"/>
          </a:xfrm>
        </p:grpSpPr>
        <p:sp>
          <p:nvSpPr>
            <p:cNvPr id="11" name="Content Placeholder 2"/>
            <p:cNvSpPr txBox="1">
              <a:spLocks/>
            </p:cNvSpPr>
            <p:nvPr/>
          </p:nvSpPr>
          <p:spPr bwMode="auto">
            <a:xfrm>
              <a:off x="176682" y="6416633"/>
              <a:ext cx="5760000" cy="441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r>
                <a:rPr lang="en-MY" sz="18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  <a:endParaRPr lang="en-MY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 bwMode="auto">
            <a:xfrm>
              <a:off x="6255318" y="6416633"/>
              <a:ext cx="5760000" cy="441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r>
                <a:rPr lang="en-MY" sz="18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After</a:t>
              </a:r>
              <a:endParaRPr lang="en-MY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r="11238"/>
            <a:stretch/>
          </p:blipFill>
          <p:spPr>
            <a:xfrm>
              <a:off x="176682" y="4502411"/>
              <a:ext cx="5760000" cy="172744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5318" y="4510197"/>
              <a:ext cx="5760000" cy="1711874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136" y="3702470"/>
            <a:ext cx="1299728" cy="45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9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Results</a:t>
            </a:r>
            <a:endParaRPr lang="en-MY" sz="32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82" y="1310447"/>
            <a:ext cx="11262637" cy="193859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MY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= oxy-Hb; Blue = deoxy-Hb.</a:t>
            </a:r>
          </a:p>
          <a:p>
            <a:pPr algn="just">
              <a:lnSpc>
                <a:spcPct val="150000"/>
              </a:lnSpc>
            </a:pPr>
            <a:r>
              <a:rPr lang="en-MY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participants’ data are quite noisy.</a:t>
            </a:r>
          </a:p>
          <a:p>
            <a:pPr algn="just">
              <a:lnSpc>
                <a:spcPct val="150000"/>
              </a:lnSpc>
            </a:pPr>
            <a:r>
              <a:rPr lang="en-MY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Therefore, the standard deviation is quite large (refer to shaded regions).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0" t="4224" r="8333" b="4862"/>
          <a:stretch/>
        </p:blipFill>
        <p:spPr>
          <a:xfrm>
            <a:off x="2663625" y="2854960"/>
            <a:ext cx="6864750" cy="396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3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 Black" panose="020B0A04020102020204" pitchFamily="34" charset="0"/>
              </a:rPr>
              <a:t>Region-Based Inter-Group Comparison</a:t>
            </a:r>
            <a:endParaRPr lang="en-MY" sz="32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82" y="1310447"/>
            <a:ext cx="11262637" cy="193859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MY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R1: HC &gt; DEP; R2: HC &gt; DEP; In both groups, R2 &gt; R1.</a:t>
            </a:r>
          </a:p>
          <a:p>
            <a:pPr>
              <a:lnSpc>
                <a:spcPct val="150000"/>
              </a:lnSpc>
            </a:pPr>
            <a:r>
              <a:rPr lang="en-MY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Patterns of activation are similar to a previous research findings.</a:t>
            </a:r>
            <a:br>
              <a:rPr lang="en-MY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MY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(Takizawa et al., 2014)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5" t="3811" r="8947" b="5677"/>
          <a:stretch/>
        </p:blipFill>
        <p:spPr>
          <a:xfrm>
            <a:off x="198271" y="2718861"/>
            <a:ext cx="7202396" cy="406801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619789" y="1171601"/>
            <a:ext cx="4502020" cy="5615279"/>
            <a:chOff x="7538719" y="1141604"/>
            <a:chExt cx="4583090" cy="571639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9105" y="1473006"/>
              <a:ext cx="4322318" cy="527736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538719" y="1178560"/>
              <a:ext cx="4583090" cy="56794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solidFill>
                  <a:prstClr val="black"/>
                </a:solidFill>
                <a:latin typeface="Bookman Old Style" pitchFamily="18" charset="0"/>
                <a:cs typeface="Consolas" pitchFamily="49" charset="0"/>
              </a:endParaRP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 bwMode="auto">
            <a:xfrm>
              <a:off x="8420425" y="1141604"/>
              <a:ext cx="2819677" cy="392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None/>
              </a:pPr>
              <a:r>
                <a:rPr lang="en-MY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(Takizawa et al., 2014)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967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SI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2">
                <a:lumMod val="75000"/>
                <a:shade val="30000"/>
                <a:satMod val="115000"/>
              </a:schemeClr>
            </a:gs>
            <a:gs pos="50000">
              <a:schemeClr val="bg2">
                <a:lumMod val="75000"/>
                <a:shade val="67500"/>
                <a:satMod val="115000"/>
              </a:schemeClr>
            </a:gs>
            <a:gs pos="100000">
              <a:schemeClr val="bg2">
                <a:lumMod val="75000"/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 w="57150">
          <a:solidFill>
            <a:schemeClr val="bg2">
              <a:lumMod val="25000"/>
            </a:schemeClr>
          </a:solidFill>
        </a:ln>
        <a:effectLst>
          <a:outerShdw blurRad="50800" dist="38100" dir="8100000" algn="tr" rotWithShape="0">
            <a:prstClr val="black">
              <a:alpha val="40000"/>
            </a:prstClr>
          </a:outerShdw>
          <a:reflection blurRad="6350" stA="50000" endA="300" endPos="55000" dir="5400000" sy="-100000" algn="bl" rotWithShape="0"/>
        </a:effectLst>
        <a:scene3d>
          <a:camera prst="perspectiveHeroicExtremeRightFacing"/>
          <a:lightRig rig="threePt" dir="t"/>
        </a:scene3d>
      </a:spPr>
      <a:bodyPr rtlCol="0" anchor="ctr"/>
      <a:lstStyle>
        <a:defPPr algn="ctr">
          <a:defRPr b="1" dirty="0">
            <a:solidFill>
              <a:prstClr val="black"/>
            </a:solidFill>
            <a:latin typeface="Bookman Old Style" pitchFamily="18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ISIR" id="{289CB495-998B-4574-815C-319136DC6BA7}" vid="{74A030C1-78FB-451E-A9F2-9D4ECF7B21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CISIR</Template>
  <TotalTime>2838</TotalTime>
  <Words>399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Bookman Old Style</vt:lpstr>
      <vt:lpstr>Calibri</vt:lpstr>
      <vt:lpstr>Consolas</vt:lpstr>
      <vt:lpstr>CISIR</vt:lpstr>
      <vt:lpstr>Office Theme</vt:lpstr>
      <vt:lpstr>Details</vt:lpstr>
      <vt:lpstr>Processing (1)</vt:lpstr>
      <vt:lpstr>Processing (2)</vt:lpstr>
      <vt:lpstr>Processing (3)</vt:lpstr>
      <vt:lpstr>Processing (4)</vt:lpstr>
      <vt:lpstr>Processing (5)</vt:lpstr>
      <vt:lpstr>Processing (6)</vt:lpstr>
      <vt:lpstr>Results</vt:lpstr>
      <vt:lpstr>Region-Based Inter-Group Comparison</vt:lpstr>
      <vt:lpstr>References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Caffeine Intake on Ocular Blood Flow in Habitual and Non Habitual Consumers</dc:title>
  <dc:creator>CISIR</dc:creator>
  <cp:lastModifiedBy>Wei Chun</cp:lastModifiedBy>
  <cp:revision>219</cp:revision>
  <dcterms:created xsi:type="dcterms:W3CDTF">2016-05-23T01:50:08Z</dcterms:created>
  <dcterms:modified xsi:type="dcterms:W3CDTF">2018-06-20T08:19:05Z</dcterms:modified>
</cp:coreProperties>
</file>