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44" autoAdjust="0"/>
    <p:restoredTop sz="86379" autoAdjust="0"/>
  </p:normalViewPr>
  <p:slideViewPr>
    <p:cSldViewPr>
      <p:cViewPr varScale="1">
        <p:scale>
          <a:sx n="79" d="100"/>
          <a:sy n="79" d="100"/>
        </p:scale>
        <p:origin x="-96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9A1E-28F4-42AB-A99C-36D460465A02}" type="datetimeFigureOut">
              <a:rPr lang="en-IN" smtClean="0"/>
              <a:t>11/19/14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3D10-A7D6-4317-94A2-1E11275B65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989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9A1E-28F4-42AB-A99C-36D460465A02}" type="datetimeFigureOut">
              <a:rPr lang="en-IN" smtClean="0"/>
              <a:t>11/19/14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3D10-A7D6-4317-94A2-1E11275B65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997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9A1E-28F4-42AB-A99C-36D460465A02}" type="datetimeFigureOut">
              <a:rPr lang="en-IN" smtClean="0"/>
              <a:t>11/19/14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3D10-A7D6-4317-94A2-1E11275B65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183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9A1E-28F4-42AB-A99C-36D460465A02}" type="datetimeFigureOut">
              <a:rPr lang="en-IN" smtClean="0"/>
              <a:t>11/19/14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3D10-A7D6-4317-94A2-1E11275B65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9A1E-28F4-42AB-A99C-36D460465A02}" type="datetimeFigureOut">
              <a:rPr lang="en-IN" smtClean="0"/>
              <a:t>11/19/14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3D10-A7D6-4317-94A2-1E11275B65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88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9A1E-28F4-42AB-A99C-36D460465A02}" type="datetimeFigureOut">
              <a:rPr lang="en-IN" smtClean="0"/>
              <a:t>11/19/14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3D10-A7D6-4317-94A2-1E11275B65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97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9A1E-28F4-42AB-A99C-36D460465A02}" type="datetimeFigureOut">
              <a:rPr lang="en-IN" smtClean="0"/>
              <a:t>11/19/14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3D10-A7D6-4317-94A2-1E11275B65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71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9A1E-28F4-42AB-A99C-36D460465A02}" type="datetimeFigureOut">
              <a:rPr lang="en-IN" smtClean="0"/>
              <a:t>11/19/14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3D10-A7D6-4317-94A2-1E11275B65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053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9A1E-28F4-42AB-A99C-36D460465A02}" type="datetimeFigureOut">
              <a:rPr lang="en-IN" smtClean="0"/>
              <a:t>11/19/14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3D10-A7D6-4317-94A2-1E11275B65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677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9A1E-28F4-42AB-A99C-36D460465A02}" type="datetimeFigureOut">
              <a:rPr lang="en-IN" smtClean="0"/>
              <a:t>11/19/14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3D10-A7D6-4317-94A2-1E11275B65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09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9A1E-28F4-42AB-A99C-36D460465A02}" type="datetimeFigureOut">
              <a:rPr lang="en-IN" smtClean="0"/>
              <a:t>11/19/14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3D10-A7D6-4317-94A2-1E11275B65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076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89A1E-28F4-42AB-A99C-36D460465A02}" type="datetimeFigureOut">
              <a:rPr lang="en-IN" smtClean="0"/>
              <a:t>11/19/14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73D10-A7D6-4317-94A2-1E11275B65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011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DAO and DTO design patterns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BY,</a:t>
            </a:r>
          </a:p>
          <a:p>
            <a:r>
              <a:rPr lang="en-US" dirty="0" err="1" smtClean="0"/>
              <a:t>Sanjana</a:t>
            </a:r>
            <a:r>
              <a:rPr lang="en-US" dirty="0" smtClean="0"/>
              <a:t> </a:t>
            </a:r>
            <a:r>
              <a:rPr lang="en-US" dirty="0" err="1" smtClean="0"/>
              <a:t>Ramakarishnan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279782" y="499932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276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DAO pattern</a:t>
            </a:r>
            <a:endParaRPr lang="en-IN" dirty="0"/>
          </a:p>
        </p:txBody>
      </p:sp>
      <p:pic>
        <p:nvPicPr>
          <p:cNvPr id="1026" name="Picture 2" descr="D:\MS_CS_UTD\OOAD\seminar\DAO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286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and Sequence diagram for DAO pattern</a:t>
            </a:r>
            <a:endParaRPr lang="en-IN" dirty="0"/>
          </a:p>
        </p:txBody>
      </p:sp>
      <p:pic>
        <p:nvPicPr>
          <p:cNvPr id="2050" name="Picture 2" descr="D:\MS_CS_UTD\OOAD\seminar\DAO class and sequence diagram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768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DAO</a:t>
            </a:r>
            <a:endParaRPr lang="en-IN" dirty="0"/>
          </a:p>
        </p:txBody>
      </p:sp>
      <p:pic>
        <p:nvPicPr>
          <p:cNvPr id="3074" name="Picture 2" descr="D:\MS_CS_UTD\OOAD\seminar\DAO implementation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29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DTO Pattern</a:t>
            </a:r>
            <a:endParaRPr lang="en-IN" dirty="0"/>
          </a:p>
        </p:txBody>
      </p:sp>
      <p:pic>
        <p:nvPicPr>
          <p:cNvPr id="4098" name="Picture 2" descr="D:\MS_CS_UTD\OOAD\seminar\DTO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08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3807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26</Words>
  <Application>Microsoft Macintosh PowerPoint</Application>
  <PresentationFormat>On-screen Show (4:3)</PresentationFormat>
  <Paragraphs>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DAO and DTO design patterns</vt:lpstr>
      <vt:lpstr>DAO pattern</vt:lpstr>
      <vt:lpstr>Class and Sequence diagram for DAO pattern</vt:lpstr>
      <vt:lpstr>Implementation of DAO</vt:lpstr>
      <vt:lpstr>DTO Pattern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DAO and DTO design patterns</dc:title>
  <dc:creator>Sanjana</dc:creator>
  <cp:lastModifiedBy>Mehra Borazjany</cp:lastModifiedBy>
  <cp:revision>2</cp:revision>
  <dcterms:created xsi:type="dcterms:W3CDTF">2014-11-18T06:35:51Z</dcterms:created>
  <dcterms:modified xsi:type="dcterms:W3CDTF">2014-11-19T19:10:12Z</dcterms:modified>
</cp:coreProperties>
</file>