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620" y="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493282" cy="113218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CS584 – Machine Learning</a:t>
            </a:r>
            <a:b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0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Fall 2016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 Date: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2" r:id="rId3"/>
    <p:sldLayoutId id="2147483678" r:id="rId4"/>
    <p:sldLayoutId id="2147483679" r:id="rId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lnSpc>
          <a:spcPct val="150000"/>
        </a:lnSpc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lnSpc>
          <a:spcPct val="150000"/>
        </a:lnSpc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41118" y="2069896"/>
            <a:ext cx="6417082" cy="1663904"/>
          </a:xfrm>
        </p:spPr>
        <p:txBody>
          <a:bodyPr>
            <a:normAutofit lnSpcReduction="10000"/>
          </a:bodyPr>
          <a:lstStyle/>
          <a:p>
            <a:pPr lvl="0" algn="ctr"/>
            <a:r>
              <a:rPr lang="en-US" cap="none" dirty="0"/>
              <a:t>&lt;Project Title&gt;</a:t>
            </a:r>
          </a:p>
          <a:p>
            <a:pPr lvl="0" algn="ctr"/>
            <a:r>
              <a:rPr lang="en-US" cap="none" dirty="0"/>
              <a:t>by</a:t>
            </a:r>
          </a:p>
          <a:p>
            <a:pPr lvl="0" algn="ctr"/>
            <a:r>
              <a:rPr lang="en-US" cap="none" dirty="0"/>
              <a:t>&lt;Name(s) of the Group Member(s)&gt;</a:t>
            </a:r>
          </a:p>
        </p:txBody>
      </p:sp>
    </p:spTree>
    <p:extLst>
      <p:ext uri="{BB962C8B-B14F-4D97-AF65-F5344CB8AC3E}">
        <p14:creationId xmlns:p14="http://schemas.microsoft.com/office/powerpoint/2010/main" val="1512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&lt;Here, describe what the task is in a few bullets. Here is an example&gt;</a:t>
            </a:r>
          </a:p>
          <a:p>
            <a:r>
              <a:rPr lang="en-US" dirty="0"/>
              <a:t>Given Twitter timelines of the Twitter users, predict whether they are expected to vote Republican or Democrat. This is useful because if we have a such model, we can use it to predict the result of the election in each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631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&lt;Describe the dataset. Here is an example&gt;</a:t>
            </a:r>
          </a:p>
          <a:p>
            <a:r>
              <a:rPr lang="en-US" dirty="0"/>
              <a:t>We chose 1000 Twitter users at random, collected their tweets, and manually labeled the users as Democrat or Republican based on their tweets</a:t>
            </a:r>
          </a:p>
          <a:p>
            <a:r>
              <a:rPr lang="en-US" dirty="0"/>
              <a:t>We processed the Tweets through </a:t>
            </a:r>
            <a:r>
              <a:rPr lang="en-US" dirty="0" err="1"/>
              <a:t>TfidfVectorizer</a:t>
            </a:r>
            <a:r>
              <a:rPr lang="en-US" dirty="0"/>
              <a:t>, which gave us a vocabulary  of size 20,000</a:t>
            </a:r>
          </a:p>
          <a:p>
            <a:r>
              <a:rPr lang="en-US" dirty="0"/>
              <a:t>So, our dataset has 1000 rows and 20,000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21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&lt;Here, give stats about the class and visualize it. You can use the image from your data exploration phase.&gt;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18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one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&lt;Here, give stats about one feature and visualize it. You can use the image from your data exploration phase&gt;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9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&lt;Describe the measure and present results for various models and parameters. Here is an example&gt;</a:t>
            </a:r>
          </a:p>
          <a:p>
            <a:r>
              <a:rPr lang="en-US" dirty="0"/>
              <a:t>We used accuracy because …</a:t>
            </a:r>
          </a:p>
          <a:p>
            <a:r>
              <a:rPr lang="en-US" dirty="0"/>
              <a:t>We performed 10-fold cross validation</a:t>
            </a:r>
          </a:p>
          <a:p>
            <a:r>
              <a:rPr lang="en-US" dirty="0"/>
              <a:t>Results are one the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7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2852129"/>
              </p:ext>
            </p:extLst>
          </p:nvPr>
        </p:nvGraphicFramePr>
        <p:xfrm>
          <a:off x="457200" y="1600200"/>
          <a:ext cx="7467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306025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59040683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422119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0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l2, C=10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8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4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r>
                        <a:rPr lang="en-US" baseline="0" dirty="0"/>
                        <a:t> = l1, C = 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3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1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107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9970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 and parameter setting was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3394" y="129076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&lt;here is an example table&gt;</a:t>
            </a:r>
          </a:p>
        </p:txBody>
      </p:sp>
    </p:spTree>
    <p:extLst>
      <p:ext uri="{BB962C8B-B14F-4D97-AF65-F5344CB8AC3E}">
        <p14:creationId xmlns:p14="http://schemas.microsoft.com/office/powerpoint/2010/main" val="26858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&lt;Based on your model, what were the top features. Here is an example&gt;</a:t>
            </a:r>
          </a:p>
          <a:p>
            <a:r>
              <a:rPr lang="en-US" dirty="0"/>
              <a:t>Based on my model, which is … (see previous slide), top features for</a:t>
            </a:r>
          </a:p>
          <a:p>
            <a:pPr lvl="1"/>
            <a:r>
              <a:rPr lang="en-US" dirty="0"/>
              <a:t>Republican class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Democrat class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8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Interesting/unexpected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&lt;Discuss a few interesting cases. Use extra slides if needed. Use images if needed. Here is an example.&gt;</a:t>
            </a:r>
          </a:p>
          <a:p>
            <a:r>
              <a:rPr lang="en-US" dirty="0"/>
              <a:t>Here is a user who tweeted “…”. The user is definitely a Republican, as you can see from the tweet, but my model classified the user as Democrat. The reason is that my model used bag-of-words model and did not take linguistic features into account, because the user used terms that mostly Democrats use, but used in a negative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351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2100</TotalTime>
  <Words>434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Schoolbook</vt:lpstr>
      <vt:lpstr>Wingdings</vt:lpstr>
      <vt:lpstr>Wingdings 2</vt:lpstr>
      <vt:lpstr>Oriel</vt:lpstr>
      <vt:lpstr>PowerPoint Presentation</vt:lpstr>
      <vt:lpstr>Task</vt:lpstr>
      <vt:lpstr>Dataset</vt:lpstr>
      <vt:lpstr>Visualization of the Class</vt:lpstr>
      <vt:lpstr>Visualization of one feature</vt:lpstr>
      <vt:lpstr>Model Selection Results</vt:lpstr>
      <vt:lpstr>Model Selection Results</vt:lpstr>
      <vt:lpstr>Top Features</vt:lpstr>
      <vt:lpstr>Interesting/unexpected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CS480 – Artificial Intelligence Fall 2011</dc:title>
  <dc:creator>Mustafa</dc:creator>
  <cp:lastModifiedBy>Mustafa Bilgic</cp:lastModifiedBy>
  <cp:revision>185</cp:revision>
  <dcterms:created xsi:type="dcterms:W3CDTF">2011-08-15T21:03:01Z</dcterms:created>
  <dcterms:modified xsi:type="dcterms:W3CDTF">2016-11-18T00:13:36Z</dcterms:modified>
</cp:coreProperties>
</file>