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9367-AACC-46FE-91B1-4ED15A77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7C741-AA30-4178-8ED0-4E77CD3F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5E8D-C91A-47E2-B509-D06C5226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CCC7-7EAF-477F-A6F4-E62531F2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95AF-930D-462D-AF93-E4CE5EE5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7A12-D181-42BD-A32A-661E3FB8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4A286-E46C-4821-A673-FBD992BC1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3030-D75C-4F52-BD99-EAE80775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CF195-6FFE-48C7-BA73-6606E932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FFB2-28B7-413B-BC65-CCC70286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803B-F130-4C69-848F-69DF170FF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76173-D35B-4E86-B3FF-CE981B66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66D62-3D4E-4B68-A096-96054CA5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E6A2-1608-43E7-9A0C-3076635F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EB58-5BF9-426B-97C2-D03094BC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2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12DD-92BD-45A0-9002-B916263B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FA80-7F69-4141-B311-9FFDA5E4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4842-9707-4F02-8029-A7271047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0D4A-50A8-4CCC-A730-7F859E59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69276-C3F9-4675-AA38-878B2BC0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22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3F15-7F38-4364-A16F-05D11E2A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8D34-B9E9-47C6-83EA-27BB82BE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E0C8-B5F8-4114-9D42-42DD8A9D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F2A9-ABF9-490D-AACF-CD03995D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3565B-6B31-44C9-B440-62AE6CB9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8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263F-B38F-4533-956B-DF92BC6D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5F09-59A6-4334-897E-F47E302E7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F98BC-761A-46A8-9A80-01250DAB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B6BCE-9D8D-4D54-AF88-4A434E63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6C43E-D156-4296-A395-3FBE7E0F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2E67-99CE-4EC4-A302-A0698902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8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B935-88D2-4E13-BC2F-8B94D85F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C323-8926-4B62-97DC-51DBF4CC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DC231-AD09-4D34-9B7D-1D4B5AA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80D1F-68CD-4666-A746-EE0D88AF7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878BB-0D61-4C21-BBDA-598283A45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CA0D4-C82D-4060-BE8B-A6D7AAC0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5DC08-64E7-499E-8D20-8F64A5C3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E253F-C410-4523-82F5-83C1D65D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5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DFD2-4945-4F4D-BA55-ED612CAF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57C7C-4D2D-4ED9-85ED-A7D8A5A2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96BCE-C23F-450E-846B-BF36D782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F0BE-FDD3-4DDB-AFF8-777CA349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5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FA23E-3644-4D12-BAD9-CA0679F6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F213C-332D-4BC6-82AC-251C8705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3CA2-1C6E-4175-8A9A-949808CB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2B90-2860-492D-B1DD-48750A99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57B6-AF65-4114-9B90-D6BBC600D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EB867-59CC-4A37-AC8E-06E79A9D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15C36-2863-475B-AF62-39D388F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3DA0-26A5-4172-BEE9-EC23229E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BD8C-5D68-47D5-B600-DE8D4FB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F181-4106-460A-AE2D-F463BB6D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B6EE-4E2A-4CBD-A938-AEDA802C5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0B1C0-984B-4F31-BB17-BC8C0525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7AC21-4968-4F31-8200-8AD98042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8734F-B86B-4234-91F7-C211D260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1CF0B-8152-4CCD-A162-D6977731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1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EE423-D930-47D9-BCB7-A2DB6BE1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48897-5F7F-4EB7-A0F1-F2F64853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ABF9-0729-4E30-9CDD-796F82DA1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03EF-8300-40DD-9BB0-46676648C44C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7A86-EF7B-45ED-86DA-84A7BD4D0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DF2E-059C-4427-8700-4DF8F993E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404C-B723-412B-81CB-AE45471CC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9C4F-7D31-4EA7-B2BE-8CA93DA93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dfdgfdg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CCEA7-7F7F-47B2-A038-F5F8DB532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gsdg</a:t>
            </a:r>
          </a:p>
        </p:txBody>
      </p:sp>
    </p:spTree>
    <p:extLst>
      <p:ext uri="{BB962C8B-B14F-4D97-AF65-F5344CB8AC3E}">
        <p14:creationId xmlns:p14="http://schemas.microsoft.com/office/powerpoint/2010/main" val="43009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dfdgfdg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dfdgfdg</dc:title>
  <dc:creator>Vrashti Jain</dc:creator>
  <cp:lastModifiedBy>Vrashti Jain</cp:lastModifiedBy>
  <cp:revision>2</cp:revision>
  <dcterms:created xsi:type="dcterms:W3CDTF">2022-01-18T14:48:18Z</dcterms:created>
  <dcterms:modified xsi:type="dcterms:W3CDTF">2022-01-18T14:49:35Z</dcterms:modified>
</cp:coreProperties>
</file>