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6"/>
  </p:normalViewPr>
  <p:slideViewPr>
    <p:cSldViewPr snapToGrid="0" snapToObjects="1">
      <p:cViewPr>
        <p:scale>
          <a:sx n="78" d="100"/>
          <a:sy n="78" d="100"/>
        </p:scale>
        <p:origin x="132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67DC-5D0F-684B-A7FB-3EC9CA34E4D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39E2A-B6CA-1347-BBD2-D62AFF07F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99D2-3599-EE44-95AA-9C69B8961D0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5BC7-30A4-8148-A26A-0753FC2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365"/>
            <a:ext cx="10515600" cy="3653858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38200" y="2039390"/>
            <a:ext cx="7326086" cy="3788833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7" y="1690688"/>
            <a:ext cx="9209714" cy="2473098"/>
          </a:xfrm>
        </p:spPr>
      </p:pic>
      <p:sp>
        <p:nvSpPr>
          <p:cNvPr id="6" name="TextBox 5"/>
          <p:cNvSpPr txBox="1"/>
          <p:nvPr/>
        </p:nvSpPr>
        <p:spPr>
          <a:xfrm>
            <a:off x="2202287" y="4443211"/>
            <a:ext cx="7881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All variables in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All observations are in rows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All values are in cells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7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data-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760"/>
              </p:ext>
            </p:extLst>
          </p:nvPr>
        </p:nvGraphicFramePr>
        <p:xfrm>
          <a:off x="838200" y="1825625"/>
          <a:ext cx="10515600" cy="4263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Country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GDP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Happiness</a:t>
                      </a:r>
                      <a:r>
                        <a:rPr lang="en-US" sz="2800" baseline="0" dirty="0" smtClean="0"/>
                        <a:t> index</a:t>
                      </a:r>
                      <a:endParaRPr lang="en-US" sz="2800" dirty="0"/>
                    </a:p>
                  </a:txBody>
                  <a:tcPr/>
                </a:tc>
              </a:tr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3240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Nepal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6637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Switzerland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6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/>
            </a:r>
            <a:br>
              <a:rPr lang="mr-IN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918036"/>
              </p:ext>
            </p:extLst>
          </p:nvPr>
        </p:nvGraphicFramePr>
        <p:xfrm>
          <a:off x="838200" y="1825625"/>
          <a:ext cx="9606565" cy="314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313"/>
                <a:gridCol w="1921313"/>
                <a:gridCol w="1921313"/>
                <a:gridCol w="1921313"/>
                <a:gridCol w="1921313"/>
              </a:tblGrid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Country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Area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GDP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1.2</a:t>
                      </a:r>
                      <a:endParaRPr lang="en-US" sz="2800" dirty="0"/>
                    </a:p>
                  </a:txBody>
                  <a:tcPr/>
                </a:tc>
              </a:tr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3240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GDP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4.5</a:t>
                      </a:r>
                      <a:endParaRPr lang="en-US" sz="2800" dirty="0"/>
                    </a:p>
                  </a:txBody>
                  <a:tcPr/>
                </a:tc>
              </a:tr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3240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5242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Switzerland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GDP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5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85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Tidyverse</vt:lpstr>
      <vt:lpstr>Data wrangling</vt:lpstr>
      <vt:lpstr>Tidy data</vt:lpstr>
      <vt:lpstr>Tidy data- example</vt:lpstr>
      <vt:lpstr>Untidy data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</dc:title>
  <dc:creator>Microsoft Office User</dc:creator>
  <cp:lastModifiedBy>Microsoft Office User</cp:lastModifiedBy>
  <cp:revision>6</cp:revision>
  <dcterms:created xsi:type="dcterms:W3CDTF">2018-04-25T01:41:01Z</dcterms:created>
  <dcterms:modified xsi:type="dcterms:W3CDTF">2018-04-25T15:44:08Z</dcterms:modified>
</cp:coreProperties>
</file>