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B803-A82F-0532-BDDE-0256785F3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CA67F-7F55-8596-A168-528552F7A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2EF4-E4CB-9E84-CBE0-53DCF382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4DC-C7AB-C75F-D4CA-DFABC3879D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93315-5864-E330-6587-F8142D80B7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52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Desai Saiji</dc:creator>
  <cp:lastModifiedBy>Vyom Raval</cp:lastModifiedBy>
  <cp:revision>5</cp:revision>
  <dcterms:created xsi:type="dcterms:W3CDTF">2025-01-30T19:09:58Z</dcterms:created>
  <dcterms:modified xsi:type="dcterms:W3CDTF">2025-01-31T07:11:09Z</dcterms:modified>
</cp:coreProperties>
</file>