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B803-A82F-0532-BDDE-0256785F3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CA67F-7F55-8596-A168-528552F7A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4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EBF8-8023-7A5E-DAE3-029D010B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202FF-8E1B-B92F-F772-D038CB87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430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Desai Saiji</dc:creator>
  <cp:lastModifiedBy>Dhwanil Vaidya</cp:lastModifiedBy>
  <cp:revision>2</cp:revision>
  <dcterms:created xsi:type="dcterms:W3CDTF">2025-01-30T19:09:58Z</dcterms:created>
  <dcterms:modified xsi:type="dcterms:W3CDTF">2025-02-01T03:52:15Z</dcterms:modified>
</cp:coreProperties>
</file>